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59" r:id="rId4"/>
    <p:sldId id="265" r:id="rId5"/>
    <p:sldId id="266" r:id="rId6"/>
    <p:sldId id="267" r:id="rId7"/>
    <p:sldId id="268" r:id="rId8"/>
    <p:sldId id="288" r:id="rId9"/>
    <p:sldId id="290" r:id="rId10"/>
    <p:sldId id="262" r:id="rId11"/>
    <p:sldId id="271" r:id="rId12"/>
    <p:sldId id="269" r:id="rId13"/>
    <p:sldId id="274" r:id="rId14"/>
    <p:sldId id="272" r:id="rId15"/>
    <p:sldId id="291" r:id="rId16"/>
    <p:sldId id="276" r:id="rId17"/>
    <p:sldId id="261" r:id="rId18"/>
    <p:sldId id="277" r:id="rId19"/>
    <p:sldId id="289" r:id="rId20"/>
    <p:sldId id="280" r:id="rId21"/>
    <p:sldId id="278" r:id="rId22"/>
    <p:sldId id="279" r:id="rId23"/>
    <p:sldId id="287" r:id="rId24"/>
    <p:sldId id="292" r:id="rId25"/>
    <p:sldId id="260" r:id="rId26"/>
    <p:sldId id="282" r:id="rId27"/>
    <p:sldId id="283" r:id="rId28"/>
    <p:sldId id="284" r:id="rId29"/>
    <p:sldId id="285" r:id="rId30"/>
    <p:sldId id="286" r:id="rId31"/>
    <p:sldId id="26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D7DF5-AD05-4BD8-83B2-74FF73B0768E}" type="datetimeFigureOut">
              <a:rPr lang="en-US" smtClean="0"/>
              <a:t>1/10/2013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108BB-A018-43F3-8C63-8EF48A1A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9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F42EF-3339-4DF0-87A8-DF696C66BFE5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64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9" name="Object 17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Image" r:id="rId3" imgW="7606349" imgH="6095238" progId="">
                  <p:embed/>
                </p:oleObj>
              </mc:Choice>
              <mc:Fallback>
                <p:oleObj name="Image" r:id="rId3" imgW="7606349" imgH="60952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Freeform 18"/>
          <p:cNvSpPr>
            <a:spLocks/>
          </p:cNvSpPr>
          <p:nvPr/>
        </p:nvSpPr>
        <p:spPr bwMode="gray">
          <a:xfrm>
            <a:off x="25400" y="3784600"/>
            <a:ext cx="9118600" cy="2928938"/>
          </a:xfrm>
          <a:custGeom>
            <a:avLst/>
            <a:gdLst>
              <a:gd name="T0" fmla="*/ 0 w 5776"/>
              <a:gd name="T1" fmla="*/ 1845 h 1845"/>
              <a:gd name="T2" fmla="*/ 0 w 5776"/>
              <a:gd name="T3" fmla="*/ 1336 h 1845"/>
              <a:gd name="T4" fmla="*/ 3664 w 5776"/>
              <a:gd name="T5" fmla="*/ 1456 h 1845"/>
              <a:gd name="T6" fmla="*/ 5776 w 5776"/>
              <a:gd name="T7" fmla="*/ 0 h 1845"/>
              <a:gd name="T8" fmla="*/ 5752 w 5776"/>
              <a:gd name="T9" fmla="*/ 1845 h 1845"/>
              <a:gd name="T10" fmla="*/ 0 w 5776"/>
              <a:gd name="T11" fmla="*/ 1845 h 1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6" h="1845">
                <a:moveTo>
                  <a:pt x="0" y="1845"/>
                </a:moveTo>
                <a:lnTo>
                  <a:pt x="0" y="1336"/>
                </a:lnTo>
                <a:cubicBezTo>
                  <a:pt x="1039" y="1531"/>
                  <a:pt x="2448" y="1744"/>
                  <a:pt x="3664" y="1456"/>
                </a:cubicBezTo>
                <a:cubicBezTo>
                  <a:pt x="4880" y="1168"/>
                  <a:pt x="5624" y="520"/>
                  <a:pt x="5776" y="0"/>
                </a:cubicBezTo>
                <a:lnTo>
                  <a:pt x="5752" y="1845"/>
                </a:lnTo>
                <a:lnTo>
                  <a:pt x="0" y="1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2B166E"/>
              </a:solidFill>
            </a:endParaRPr>
          </a:p>
        </p:txBody>
      </p:sp>
      <p:sp>
        <p:nvSpPr>
          <p:cNvPr id="3094" name="Freeform 22"/>
          <p:cNvSpPr>
            <a:spLocks/>
          </p:cNvSpPr>
          <p:nvPr/>
        </p:nvSpPr>
        <p:spPr bwMode="gray">
          <a:xfrm>
            <a:off x="0" y="4076700"/>
            <a:ext cx="5435600" cy="2349500"/>
          </a:xfrm>
          <a:custGeom>
            <a:avLst/>
            <a:gdLst>
              <a:gd name="T0" fmla="*/ 3048 w 3048"/>
              <a:gd name="T1" fmla="*/ 1335 h 1424"/>
              <a:gd name="T2" fmla="*/ 1440 w 3048"/>
              <a:gd name="T3" fmla="*/ 1099 h 1424"/>
              <a:gd name="T4" fmla="*/ 0 w 3048"/>
              <a:gd name="T5" fmla="*/ 0 h 1424"/>
              <a:gd name="T6" fmla="*/ 0 w 3048"/>
              <a:gd name="T7" fmla="*/ 1424 h 1424"/>
              <a:gd name="T8" fmla="*/ 3048 w 3048"/>
              <a:gd name="T9" fmla="*/ 133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8" h="1424">
                <a:moveTo>
                  <a:pt x="3048" y="1335"/>
                </a:moveTo>
                <a:cubicBezTo>
                  <a:pt x="3048" y="1335"/>
                  <a:pt x="2352" y="1424"/>
                  <a:pt x="1440" y="1099"/>
                </a:cubicBezTo>
                <a:cubicBezTo>
                  <a:pt x="528" y="773"/>
                  <a:pt x="8" y="41"/>
                  <a:pt x="0" y="0"/>
                </a:cubicBezTo>
                <a:lnTo>
                  <a:pt x="0" y="1424"/>
                </a:lnTo>
                <a:lnTo>
                  <a:pt x="3048" y="13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2B166E"/>
              </a:solidFill>
            </a:endParaRPr>
          </a:p>
        </p:txBody>
      </p:sp>
      <p:sp>
        <p:nvSpPr>
          <p:cNvPr id="3091" name="Freeform 19"/>
          <p:cNvSpPr>
            <a:spLocks/>
          </p:cNvSpPr>
          <p:nvPr/>
        </p:nvSpPr>
        <p:spPr bwMode="gray">
          <a:xfrm>
            <a:off x="0" y="4395788"/>
            <a:ext cx="9169400" cy="2476500"/>
          </a:xfrm>
          <a:custGeom>
            <a:avLst/>
            <a:gdLst>
              <a:gd name="T0" fmla="*/ 0 w 5776"/>
              <a:gd name="T1" fmla="*/ 1560 h 1560"/>
              <a:gd name="T2" fmla="*/ 0 w 5776"/>
              <a:gd name="T3" fmla="*/ 928 h 1560"/>
              <a:gd name="T4" fmla="*/ 4200 w 5776"/>
              <a:gd name="T5" fmla="*/ 984 h 1560"/>
              <a:gd name="T6" fmla="*/ 5768 w 5776"/>
              <a:gd name="T7" fmla="*/ 0 h 1560"/>
              <a:gd name="T8" fmla="*/ 5760 w 5776"/>
              <a:gd name="T9" fmla="*/ 1560 h 1560"/>
              <a:gd name="T10" fmla="*/ 0 w 5776"/>
              <a:gd name="T11" fmla="*/ 156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6" h="1560">
                <a:moveTo>
                  <a:pt x="0" y="1560"/>
                </a:moveTo>
                <a:lnTo>
                  <a:pt x="0" y="928"/>
                </a:lnTo>
                <a:cubicBezTo>
                  <a:pt x="1040" y="1114"/>
                  <a:pt x="3064" y="1370"/>
                  <a:pt x="4200" y="984"/>
                </a:cubicBezTo>
                <a:cubicBezTo>
                  <a:pt x="5336" y="599"/>
                  <a:pt x="5776" y="24"/>
                  <a:pt x="5768" y="0"/>
                </a:cubicBezTo>
                <a:lnTo>
                  <a:pt x="5760" y="1560"/>
                </a:lnTo>
                <a:lnTo>
                  <a:pt x="0" y="156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2B166E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600200" y="4724400"/>
            <a:ext cx="61722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0">
                <a:solidFill>
                  <a:srgbClr val="2B166E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53200"/>
            <a:ext cx="2133600" cy="168275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53200"/>
            <a:ext cx="2895600" cy="168275"/>
          </a:xfrm>
        </p:spPr>
        <p:txBody>
          <a:bodyPr/>
          <a:lstStyle>
            <a:lvl1pPr algn="ctr">
              <a:defRPr sz="1200" b="0">
                <a:latin typeface="Arial" charset="0"/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553200"/>
            <a:ext cx="2133600" cy="168275"/>
          </a:xfrm>
        </p:spPr>
        <p:txBody>
          <a:bodyPr/>
          <a:lstStyle>
            <a:lvl1pPr>
              <a:defRPr sz="1200"/>
            </a:lvl1pPr>
          </a:lstStyle>
          <a:p>
            <a:fld id="{625E2988-5682-4C2E-BD39-3903B8E6057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white">
          <a:xfrm>
            <a:off x="7391400" y="59436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LOGO</a:t>
            </a:r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1331913" y="1905000"/>
            <a:ext cx="6707187" cy="1074738"/>
          </a:xfr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tx1"/>
                    </a:gs>
                    <a:gs pos="50000">
                      <a:schemeClr val="hlink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</a:extLst>
        </p:spPr>
        <p:txBody>
          <a:bodyPr/>
          <a:lstStyle>
            <a:lvl1pPr>
              <a:defRPr sz="4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altLang="ko-KR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78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99855C-9820-4EE5-B1E2-1BB9150ABE8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6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0813"/>
            <a:ext cx="2057400" cy="5997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0813"/>
            <a:ext cx="6019800" cy="5997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E20860-04B6-4BCF-9B8D-5E7EA860E7B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68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813"/>
            <a:ext cx="82296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900113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23038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24600" y="6537325"/>
            <a:ext cx="24384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76600" y="65373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2FA46928-FF4B-4145-8B63-6BB12FEF2D0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1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A6704C-922F-43F6-B663-EB871AB35571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4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43DA7-99A2-4238-A71A-DE8F62FE3E3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55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D95D4F-CB30-4FE9-9A2A-A10B978B7F4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4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2A86E1-0622-47B8-B2E3-734D641D7C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0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9C4D07-E09A-42C6-A2C9-5FE1D9D7DAE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FE68E2-9EE5-4CB7-89D6-6567CFCEC31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8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F0F8B9-6A29-4AA7-9760-961DD9740C1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8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8AC632-4FEE-4281-9B28-17273E307DA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3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Freeform 15"/>
          <p:cNvSpPr>
            <a:spLocks/>
          </p:cNvSpPr>
          <p:nvPr/>
        </p:nvSpPr>
        <p:spPr bwMode="gray">
          <a:xfrm>
            <a:off x="0" y="5445125"/>
            <a:ext cx="9144000" cy="1414463"/>
          </a:xfrm>
          <a:custGeom>
            <a:avLst/>
            <a:gdLst>
              <a:gd name="T0" fmla="*/ 5760 w 5760"/>
              <a:gd name="T1" fmla="*/ 885 h 891"/>
              <a:gd name="T2" fmla="*/ 5760 w 5760"/>
              <a:gd name="T3" fmla="*/ 0 h 891"/>
              <a:gd name="T4" fmla="*/ 2832 w 5760"/>
              <a:gd name="T5" fmla="*/ 626 h 891"/>
              <a:gd name="T6" fmla="*/ 0 w 5760"/>
              <a:gd name="T7" fmla="*/ 36 h 891"/>
              <a:gd name="T8" fmla="*/ 0 w 5760"/>
              <a:gd name="T9" fmla="*/ 891 h 891"/>
              <a:gd name="T10" fmla="*/ 5760 w 5760"/>
              <a:gd name="T11" fmla="*/ 885 h 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891">
                <a:moveTo>
                  <a:pt x="5760" y="885"/>
                </a:moveTo>
                <a:lnTo>
                  <a:pt x="5760" y="0"/>
                </a:lnTo>
                <a:cubicBezTo>
                  <a:pt x="4888" y="573"/>
                  <a:pt x="3696" y="609"/>
                  <a:pt x="2832" y="626"/>
                </a:cubicBezTo>
                <a:cubicBezTo>
                  <a:pt x="1968" y="643"/>
                  <a:pt x="640" y="474"/>
                  <a:pt x="0" y="36"/>
                </a:cubicBezTo>
                <a:lnTo>
                  <a:pt x="0" y="891"/>
                </a:lnTo>
                <a:lnTo>
                  <a:pt x="5760" y="885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1529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2B166E"/>
              </a:solidFill>
            </a:endParaRPr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254477"/>
              </p:ext>
            </p:extLst>
          </p:nvPr>
        </p:nvGraphicFramePr>
        <p:xfrm>
          <a:off x="0" y="0"/>
          <a:ext cx="91440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Image" r:id="rId15" imgW="7390476" imgH="913963" progId="">
                  <p:embed/>
                </p:oleObj>
              </mc:Choice>
              <mc:Fallback>
                <p:oleObj name="Image" r:id="rId15" imgW="7390476" imgH="91396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7">
                                <a14:imgEffect>
                                  <a14:brightnessContrast bright="6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8BDE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2B166E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6538913"/>
            <a:ext cx="9144000" cy="33337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2B166E"/>
              </a:solidFill>
            </a:endParaRP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gray">
          <a:xfrm>
            <a:off x="0" y="692150"/>
            <a:ext cx="9144000" cy="73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7451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2B166E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00113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457200" y="6523038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6324600" y="6537325"/>
            <a:ext cx="24384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AFA06DE8-EEAB-43F6-89FD-05DFD631551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2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810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B166E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TRƯỜNG ĐẠI HỌC BÁCH KHOA TP.HCM</a:t>
            </a:r>
            <a:br>
              <a:rPr lang="en-US" b="1" dirty="0">
                <a:solidFill>
                  <a:srgbClr val="2B166E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>
                <a:solidFill>
                  <a:srgbClr val="2B166E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KHOA </a:t>
            </a:r>
            <a:r>
              <a:rPr lang="en-US" b="1" dirty="0" err="1">
                <a:solidFill>
                  <a:srgbClr val="2B166E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KHOA</a:t>
            </a:r>
            <a:r>
              <a:rPr lang="en-US" b="1" dirty="0">
                <a:solidFill>
                  <a:srgbClr val="2B166E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HỌC VÀ KỸ THUẬT MÁY TÍNH</a:t>
            </a:r>
            <a:br>
              <a:rPr lang="en-US" b="1" dirty="0">
                <a:solidFill>
                  <a:srgbClr val="2B166E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>
                <a:solidFill>
                  <a:srgbClr val="2B166E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---------</a:t>
            </a:r>
            <a:r>
              <a:rPr lang="en-US" b="1" dirty="0">
                <a:solidFill>
                  <a:srgbClr val="2B166E">
                    <a:lumMod val="50000"/>
                  </a:srgb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</a:t>
            </a:r>
            <a:r>
              <a:rPr lang="en-US" b="1" dirty="0">
                <a:solidFill>
                  <a:srgbClr val="2B166E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---------</a:t>
            </a:r>
          </a:p>
          <a:p>
            <a:endParaRPr lang="en-US" dirty="0">
              <a:solidFill>
                <a:srgbClr val="2B166E">
                  <a:lumMod val="50000"/>
                </a:srgb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B166E">
                    <a:lumMod val="50000"/>
                  </a:srgb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BÁO CÁO LUẬN VĂN TỐT NGHIỆP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00600"/>
            <a:ext cx="7696200" cy="1981200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  <a:tabLst>
                <a:tab pos="1320800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GVHD: 	TS. PHẠM TRẦN VŨ</a:t>
            </a:r>
          </a:p>
          <a:p>
            <a:pPr algn="l" eaLnBrk="1" hangingPunct="1">
              <a:lnSpc>
                <a:spcPct val="90000"/>
              </a:lnSpc>
              <a:tabLst>
                <a:tab pos="1320800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GVPB: 	TS. LÊ THANH VÂN</a:t>
            </a:r>
          </a:p>
          <a:p>
            <a:pPr algn="l" eaLnBrk="1" hangingPunct="1">
              <a:lnSpc>
                <a:spcPct val="90000"/>
              </a:lnSpc>
            </a:pPr>
            <a:endParaRPr lang="en-US" sz="2000" b="1" dirty="0" smtClean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>
              <a:lnSpc>
                <a:spcPct val="90000"/>
              </a:lnSpc>
              <a:tabLst>
                <a:tab pos="1371600" algn="l"/>
                <a:tab pos="5143500" algn="r"/>
              </a:tabLst>
            </a:pPr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SVTH: 	NGUYỄN VĂN ĐỨC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686800" y="6324600"/>
            <a:ext cx="457200" cy="482600"/>
          </a:xfrm>
          <a:prstGeom prst="rect">
            <a:avLst/>
          </a:prstGeom>
        </p:spPr>
        <p:txBody>
          <a:bodyPr/>
          <a:lstStyle/>
          <a:p>
            <a:fld id="{D8C50C8C-8C71-4D90-BB92-5DF419E9FCDE}" type="slidenum">
              <a:rPr lang="en-US" sz="1600" smtClean="0">
                <a:solidFill>
                  <a:srgbClr val="23115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pPr/>
              <a:t>1</a:t>
            </a:fld>
            <a:endParaRPr lang="en-US" sz="1600" dirty="0">
              <a:solidFill>
                <a:srgbClr val="23115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6300" y="2438400"/>
            <a:ext cx="7696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XÂY DỤNG ỨNG DỤNG HIỂN THỊ TÌNH HÌNH GIAO THÔNG DỰA TRÊN GOOGLE MAP CHO THIẾT BỊ DI ĐỘNG SỬ DỤNG HỆ ĐIỀU HÀNH ANDROID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9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1423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10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9053" y="2590800"/>
            <a:ext cx="7245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ứng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dụng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57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800" y="838200"/>
            <a:ext cx="5486400" cy="42672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235558" y="2362200"/>
            <a:ext cx="15240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11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6880" y="5602241"/>
            <a:ext cx="4666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Vị</a:t>
            </a:r>
            <a:r>
              <a:rPr lang="en-US" sz="2000" dirty="0" smtClean="0"/>
              <a:t> </a:t>
            </a:r>
            <a:r>
              <a:rPr lang="en-US" sz="2000" dirty="0" err="1" smtClean="0"/>
              <a:t>trí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 </a:t>
            </a:r>
            <a:r>
              <a:rPr lang="en-US" sz="2000" dirty="0" err="1" smtClean="0"/>
              <a:t>thống</a:t>
            </a:r>
            <a:endParaRPr lang="en-US" sz="2000" dirty="0"/>
          </a:p>
        </p:txBody>
      </p:sp>
      <p:sp>
        <p:nvSpPr>
          <p:cNvPr id="5" name="Right Arrow 4"/>
          <p:cNvSpPr/>
          <p:nvPr/>
        </p:nvSpPr>
        <p:spPr>
          <a:xfrm>
            <a:off x="178158" y="2590800"/>
            <a:ext cx="2057400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use-case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50135" y="838200"/>
            <a:ext cx="6553200" cy="472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836276"/>
            <a:ext cx="6152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Lược</a:t>
            </a:r>
            <a:r>
              <a:rPr lang="en-US" sz="2800" dirty="0" smtClean="0"/>
              <a:t> </a:t>
            </a:r>
            <a:r>
              <a:rPr lang="en-US" sz="2800" dirty="0" err="1" smtClean="0"/>
              <a:t>đồ</a:t>
            </a:r>
            <a:r>
              <a:rPr lang="en-US" sz="2800" dirty="0" smtClean="0"/>
              <a:t> Use-Case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ứng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533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0813"/>
            <a:ext cx="8991600" cy="563562"/>
          </a:xfrm>
        </p:spPr>
        <p:txBody>
          <a:bodyPr/>
          <a:lstStyle/>
          <a:p>
            <a:r>
              <a:rPr lang="en-US" dirty="0" err="1"/>
              <a:t>H</a:t>
            </a:r>
            <a:r>
              <a:rPr lang="en-US" dirty="0" err="1" smtClean="0"/>
              <a:t>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9800" y="6065880"/>
            <a:ext cx="6173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Lược</a:t>
            </a:r>
            <a:r>
              <a:rPr lang="en-US" sz="2400" dirty="0" smtClean="0"/>
              <a:t> </a:t>
            </a:r>
            <a:r>
              <a:rPr lang="en-US" sz="2400" dirty="0" err="1" smtClean="0"/>
              <a:t>đồ</a:t>
            </a:r>
            <a:r>
              <a:rPr lang="en-US" sz="2400" dirty="0" smtClean="0"/>
              <a:t> </a:t>
            </a:r>
            <a:r>
              <a:rPr lang="en-US" sz="2400" dirty="0" err="1"/>
              <a:t>h</a:t>
            </a:r>
            <a:r>
              <a:rPr lang="en-US" sz="2400" dirty="0" err="1" smtClean="0"/>
              <a:t>iển</a:t>
            </a:r>
            <a:r>
              <a:rPr lang="en-US" sz="2400" dirty="0" smtClean="0"/>
              <a:t> </a:t>
            </a:r>
            <a:r>
              <a:rPr lang="en-US" sz="2400" dirty="0" err="1" smtClean="0"/>
              <a:t>thị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trạng</a:t>
            </a:r>
            <a:r>
              <a:rPr lang="en-US" sz="2400" dirty="0" smtClean="0"/>
              <a:t> </a:t>
            </a:r>
            <a:r>
              <a:rPr lang="en-US" sz="2400" dirty="0" err="1" smtClean="0"/>
              <a:t>giao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3" y="990600"/>
            <a:ext cx="8327831" cy="4780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7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7401061" cy="486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5879068"/>
            <a:ext cx="5365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Lược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tuần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chức</a:t>
            </a:r>
            <a:r>
              <a:rPr lang="en-US" sz="2000" dirty="0" smtClean="0"/>
              <a:t> </a:t>
            </a:r>
            <a:r>
              <a:rPr lang="en-US" sz="2000" dirty="0" err="1" smtClean="0"/>
              <a:t>năng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đi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192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kẹt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600" y="5879068"/>
            <a:ext cx="497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kẹt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75" y="914400"/>
            <a:ext cx="8623327" cy="488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91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0813"/>
            <a:ext cx="8991600" cy="563562"/>
          </a:xfrm>
        </p:spPr>
        <p:txBody>
          <a:bodyPr/>
          <a:lstStyle/>
          <a:p>
            <a:r>
              <a:rPr lang="en-US" dirty="0" err="1"/>
              <a:t>H</a:t>
            </a:r>
            <a:r>
              <a:rPr lang="en-US" dirty="0" err="1" smtClean="0"/>
              <a:t>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5449" y="6096000"/>
            <a:ext cx="490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Lược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tuần</a:t>
            </a:r>
            <a:r>
              <a:rPr lang="en-US" b="1" dirty="0" smtClean="0"/>
              <a:t> </a:t>
            </a:r>
            <a:r>
              <a:rPr lang="en-US" b="1" dirty="0" err="1" smtClean="0"/>
              <a:t>tự</a:t>
            </a:r>
            <a:r>
              <a:rPr lang="en-US" b="1" dirty="0" smtClean="0"/>
              <a:t> </a:t>
            </a:r>
            <a:r>
              <a:rPr lang="en-US" b="1" dirty="0" err="1"/>
              <a:t>h</a:t>
            </a:r>
            <a:r>
              <a:rPr lang="en-US" b="1" dirty="0" err="1" smtClean="0"/>
              <a:t>iển</a:t>
            </a:r>
            <a:r>
              <a:rPr lang="en-US" b="1" dirty="0" smtClean="0"/>
              <a:t> </a:t>
            </a:r>
            <a:r>
              <a:rPr lang="en-US" b="1" dirty="0" err="1" smtClean="0"/>
              <a:t>thị</a:t>
            </a:r>
            <a:r>
              <a:rPr lang="en-US" b="1" dirty="0" smtClean="0"/>
              <a:t> </a:t>
            </a:r>
            <a:r>
              <a:rPr lang="en-US" b="1" dirty="0" err="1" smtClean="0"/>
              <a:t>đường</a:t>
            </a:r>
            <a:r>
              <a:rPr lang="en-US" b="1" dirty="0" smtClean="0"/>
              <a:t> </a:t>
            </a:r>
            <a:r>
              <a:rPr lang="en-US" b="1" dirty="0" err="1" smtClean="0"/>
              <a:t>đã</a:t>
            </a:r>
            <a:r>
              <a:rPr lang="en-US" b="1" dirty="0" smtClean="0"/>
              <a:t> </a:t>
            </a:r>
            <a:r>
              <a:rPr lang="en-US" b="1" dirty="0" err="1" smtClean="0"/>
              <a:t>đi</a:t>
            </a:r>
            <a:endParaRPr 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" y="1219200"/>
            <a:ext cx="904998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4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60936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17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2768648"/>
            <a:ext cx="78438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Hiện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ứng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dụng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0813"/>
            <a:ext cx="8991600" cy="563562"/>
          </a:xfrm>
        </p:spPr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18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2895600" cy="36576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200400" y="1447800"/>
            <a:ext cx="2590800" cy="350520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943600" y="1447800"/>
            <a:ext cx="2667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3580" y="5112844"/>
            <a:ext cx="17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Layout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20792" y="5149197"/>
            <a:ext cx="268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Layout </a:t>
            </a:r>
            <a:r>
              <a:rPr lang="en-US" dirty="0" err="1" smtClean="0"/>
              <a:t>Chính</a:t>
            </a:r>
            <a:r>
              <a:rPr lang="en-US" dirty="0" smtClean="0"/>
              <a:t> + Menu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48400" y="5112844"/>
            <a:ext cx="248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Layout +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Thoại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0813"/>
            <a:ext cx="8991600" cy="563562"/>
          </a:xfrm>
        </p:spPr>
        <p:txBody>
          <a:bodyPr/>
          <a:lstStyle/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GoogleMap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19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37" y="1524000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Google Map API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17" y="2097340"/>
            <a:ext cx="2362200" cy="35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" y="2088141"/>
            <a:ext cx="2386369" cy="356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95654"/>
            <a:ext cx="2551090" cy="355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33800" y="1528293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OverLay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278408" y="152400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Ứng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endParaRPr lang="en-US" b="1" dirty="0"/>
          </a:p>
        </p:txBody>
      </p:sp>
      <p:sp>
        <p:nvSpPr>
          <p:cNvPr id="6" name="Plus 5"/>
          <p:cNvSpPr/>
          <p:nvPr/>
        </p:nvSpPr>
        <p:spPr>
          <a:xfrm>
            <a:off x="2411054" y="3276600"/>
            <a:ext cx="7620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/>
          <p:cNvSpPr/>
          <p:nvPr/>
        </p:nvSpPr>
        <p:spPr>
          <a:xfrm>
            <a:off x="5902279" y="3367260"/>
            <a:ext cx="803321" cy="50908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6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799" y="6522300"/>
            <a:ext cx="1190223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3229" y="2223751"/>
            <a:ext cx="5535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ứng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83229" y="3276600"/>
            <a:ext cx="5934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Hiện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ứng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3228" y="5334000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3228" y="4419600"/>
            <a:ext cx="2332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83229" y="1048434"/>
            <a:ext cx="3331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Giới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thiệu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369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0813"/>
            <a:ext cx="8991600" cy="563562"/>
          </a:xfrm>
        </p:spPr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20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5730963"/>
            <a:ext cx="334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Dùng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lưu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trên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 smtClean="0"/>
              <a:t>điện</a:t>
            </a:r>
            <a:r>
              <a:rPr lang="en-US" b="1" dirty="0" smtClean="0"/>
              <a:t> </a:t>
            </a:r>
            <a:r>
              <a:rPr lang="en-US" b="1" dirty="0" err="1" smtClean="0"/>
              <a:t>thoại</a:t>
            </a:r>
            <a:r>
              <a:rPr lang="en-US" b="1" dirty="0" smtClean="0"/>
              <a:t> </a:t>
            </a:r>
            <a:r>
              <a:rPr lang="en-US" b="1" dirty="0" err="1" smtClean="0"/>
              <a:t>cho</a:t>
            </a:r>
            <a:r>
              <a:rPr lang="en-US" b="1" dirty="0" smtClean="0"/>
              <a:t> </a:t>
            </a:r>
            <a:r>
              <a:rPr lang="en-US" b="1" dirty="0" err="1" smtClean="0"/>
              <a:t>ứng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47304" y="5511542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Dùng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tạo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ảo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phục</a:t>
            </a:r>
            <a:r>
              <a:rPr lang="en-US" b="1" dirty="0" smtClean="0"/>
              <a:t> </a:t>
            </a:r>
            <a:r>
              <a:rPr lang="en-US" b="1" dirty="0" err="1" smtClean="0"/>
              <a:t>vụ</a:t>
            </a:r>
            <a:r>
              <a:rPr lang="en-US" b="1" dirty="0" smtClean="0"/>
              <a:t> demo</a:t>
            </a:r>
            <a:endParaRPr lang="en-US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700509"/>
              </p:ext>
            </p:extLst>
          </p:nvPr>
        </p:nvGraphicFramePr>
        <p:xfrm>
          <a:off x="1524000" y="914400"/>
          <a:ext cx="5952744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Bitmap Image" r:id="rId3" imgW="4133880" imgH="1905120" progId="Paint.Picture">
                  <p:embed/>
                </p:oleObj>
              </mc:Choice>
              <mc:Fallback>
                <p:oleObj name="Bitmap Image" r:id="rId3" imgW="4133880" imgH="1905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914400"/>
                        <a:ext cx="5952744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47" y="3904978"/>
            <a:ext cx="9144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94978"/>
            <a:ext cx="125247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2667000" y="4735695"/>
            <a:ext cx="3886200" cy="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27275" y="4372122"/>
            <a:ext cx="96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TCP/IP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0813"/>
            <a:ext cx="8991600" cy="563562"/>
          </a:xfrm>
        </p:spPr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21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05934"/>
            <a:ext cx="622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Chỉ</a:t>
            </a:r>
            <a:r>
              <a:rPr lang="en-US" b="1" dirty="0" smtClean="0"/>
              <a:t> </a:t>
            </a:r>
            <a:r>
              <a:rPr lang="en-US" b="1" dirty="0" err="1" smtClean="0"/>
              <a:t>cập</a:t>
            </a:r>
            <a:r>
              <a:rPr lang="en-US" b="1" dirty="0" smtClean="0"/>
              <a:t> </a:t>
            </a:r>
            <a:r>
              <a:rPr lang="en-US" b="1" dirty="0" err="1" smtClean="0"/>
              <a:t>nhật</a:t>
            </a:r>
            <a:r>
              <a:rPr lang="en-US" b="1" dirty="0" smtClean="0"/>
              <a:t> </a:t>
            </a:r>
            <a:r>
              <a:rPr lang="en-US" b="1" dirty="0" err="1" smtClean="0"/>
              <a:t>những</a:t>
            </a:r>
            <a:r>
              <a:rPr lang="en-US" b="1" dirty="0" smtClean="0"/>
              <a:t> </a:t>
            </a:r>
            <a:r>
              <a:rPr lang="en-US" b="1" dirty="0" err="1" smtClean="0"/>
              <a:t>điểm</a:t>
            </a:r>
            <a:r>
              <a:rPr lang="en-US" b="1" dirty="0" smtClean="0"/>
              <a:t> </a:t>
            </a:r>
            <a:r>
              <a:rPr lang="en-US" b="1" dirty="0" err="1" smtClean="0"/>
              <a:t>nằm</a:t>
            </a:r>
            <a:r>
              <a:rPr lang="en-US" b="1" dirty="0" smtClean="0"/>
              <a:t>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màn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.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2856" y="1600200"/>
            <a:ext cx="36157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2856" y="1600200"/>
            <a:ext cx="0" cy="426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56" y="1600200"/>
            <a:ext cx="2386369" cy="356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242123" y="53004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(480 </a:t>
            </a:r>
            <a:r>
              <a:rPr lang="en-US" dirty="0"/>
              <a:t>,</a:t>
            </a:r>
            <a:r>
              <a:rPr lang="en-US" dirty="0" smtClean="0"/>
              <a:t> 800)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8125" y="123086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(0,0)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081435" y="120625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(480,0)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9722" y="530046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(0,800)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11" y="2133600"/>
            <a:ext cx="2353840" cy="210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Left-Right Arrow 21"/>
          <p:cNvSpPr/>
          <p:nvPr/>
        </p:nvSpPr>
        <p:spPr>
          <a:xfrm>
            <a:off x="3110787" y="3268056"/>
            <a:ext cx="3336156" cy="32638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12043" y="28987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TCP/IP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1350" y="591462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47150" y="4627227"/>
            <a:ext cx="24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0813"/>
            <a:ext cx="8991600" cy="563562"/>
          </a:xfrm>
        </p:spPr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90600"/>
            <a:ext cx="6292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hai</a:t>
            </a:r>
            <a:r>
              <a:rPr lang="en-US" b="1" dirty="0" smtClean="0"/>
              <a:t> </a:t>
            </a:r>
            <a:r>
              <a:rPr lang="en-US" b="1" dirty="0" err="1" smtClean="0"/>
              <a:t>bộ</a:t>
            </a:r>
            <a:r>
              <a:rPr lang="en-US" b="1" dirty="0" smtClean="0"/>
              <a:t> </a:t>
            </a:r>
            <a:r>
              <a:rPr lang="en-US" b="1" dirty="0" err="1" smtClean="0"/>
              <a:t>đệm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truy</a:t>
            </a:r>
            <a:r>
              <a:rPr lang="en-US" b="1" dirty="0" smtClean="0"/>
              <a:t> </a:t>
            </a:r>
            <a:r>
              <a:rPr lang="en-US" b="1" dirty="0" err="1" smtClean="0"/>
              <a:t>xuất</a:t>
            </a:r>
            <a:r>
              <a:rPr lang="en-US" b="1" dirty="0" smtClean="0"/>
              <a:t> </a:t>
            </a:r>
            <a:r>
              <a:rPr lang="en-US" b="1" dirty="0" err="1" smtClean="0"/>
              <a:t>nhanh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endParaRPr lang="en-US" b="1" dirty="0"/>
          </a:p>
        </p:txBody>
      </p:sp>
      <p:pic>
        <p:nvPicPr>
          <p:cNvPr id="10" name="Picture 9" descr="C:\Users\DucNguyen\Desktop\SnapCrab_NoName_2012-12-16_19-27-35_No-0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94276"/>
            <a:ext cx="7620000" cy="301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90600" y="4627464"/>
            <a:ext cx="7446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Hai</a:t>
            </a:r>
            <a:r>
              <a:rPr lang="en-US" sz="2400" dirty="0" smtClean="0"/>
              <a:t> buffer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hai</a:t>
            </a:r>
            <a:r>
              <a:rPr lang="en-US" sz="2400" dirty="0" smtClean="0"/>
              <a:t> </a:t>
            </a:r>
            <a:r>
              <a:rPr lang="en-US" sz="2400" dirty="0" err="1" smtClean="0"/>
              <a:t>mảng</a:t>
            </a:r>
            <a:r>
              <a:rPr lang="en-US" sz="2400" dirty="0" smtClean="0"/>
              <a:t> </a:t>
            </a:r>
            <a:r>
              <a:rPr lang="en-US" sz="2400" dirty="0" err="1" smtClean="0"/>
              <a:t>chứa</a:t>
            </a:r>
            <a:r>
              <a:rPr lang="en-US" sz="2400" dirty="0" smtClean="0"/>
              <a:t> </a:t>
            </a: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đi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mảng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nhiệm</a:t>
            </a:r>
            <a:r>
              <a:rPr lang="en-US" sz="2400" dirty="0" smtClean="0"/>
              <a:t> </a:t>
            </a:r>
            <a:r>
              <a:rPr lang="en-US" sz="2400" dirty="0" err="1" smtClean="0"/>
              <a:t>vụ</a:t>
            </a:r>
            <a:r>
              <a:rPr lang="en-US" sz="2400" dirty="0" smtClean="0"/>
              <a:t> </a:t>
            </a:r>
            <a:r>
              <a:rPr lang="en-US" sz="2400" dirty="0" err="1" smtClean="0"/>
              <a:t>đọc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CSDL.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mảng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đọc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vẽ</a:t>
            </a:r>
            <a:r>
              <a:rPr lang="en-US" sz="2400" dirty="0" smtClean="0"/>
              <a:t> </a:t>
            </a:r>
            <a:r>
              <a:rPr lang="en-US" sz="2400" dirty="0" err="1" smtClean="0"/>
              <a:t>lên</a:t>
            </a:r>
            <a:r>
              <a:rPr lang="en-US" sz="2400" dirty="0" smtClean="0"/>
              <a:t> Server.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666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zoom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8" descr="C:\Users\DucNguyen\Desktop\SnapCrab_NoName_2012-12-15_15-18-58_No-00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838200"/>
            <a:ext cx="3733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524000" y="598753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Cấp</a:t>
            </a:r>
            <a:r>
              <a:rPr lang="en-US" b="1" dirty="0" smtClean="0"/>
              <a:t> </a:t>
            </a:r>
            <a:r>
              <a:rPr lang="en-US" b="1" dirty="0" err="1" smtClean="0"/>
              <a:t>độ</a:t>
            </a:r>
            <a:r>
              <a:rPr lang="en-US" b="1" dirty="0" smtClean="0"/>
              <a:t> zoom 10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10200" y="598753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Cấp</a:t>
            </a:r>
            <a:r>
              <a:rPr lang="en-US" b="1" dirty="0" smtClean="0"/>
              <a:t> </a:t>
            </a:r>
            <a:r>
              <a:rPr lang="en-US" b="1" dirty="0" err="1" smtClean="0"/>
              <a:t>độ</a:t>
            </a:r>
            <a:r>
              <a:rPr lang="en-US" b="1" dirty="0" smtClean="0"/>
              <a:t> zoom 19</a:t>
            </a:r>
            <a:endParaRPr lang="en-US" b="1" dirty="0"/>
          </a:p>
        </p:txBody>
      </p:sp>
      <p:pic>
        <p:nvPicPr>
          <p:cNvPr id="4099" name="Picture 3" descr="C:\Users\DucNguyen\Dropbox\LuanVan\SCREEEN\SnapCrab_NoName_2012-12-15_15-20-23_No-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838200"/>
            <a:ext cx="3733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8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24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82976" y="1143000"/>
            <a:ext cx="24288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5562600"/>
            <a:ext cx="94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" name="AutoShape 4" descr="data:image/jpeg;base64,/9j/4AAQSkZJRgABAQAAAQABAAD/2wCEAAkGBhMREBIUEhEWEBAUFBUVEBcYFxEZEhUVFBUVFRUSFRYXHCcqGyAjGRYUIC8gJCgpLSwvFyAxNTAqNSYrLSkBCQoKDgwOGg8PGjAkHyQsLCwsNSwsLCo2KiwpLCksLCksKiwsLDUsLCwpLCwsLCwsLCwxLCwsKSwsLCwsLCwsLP/AABEIAM0A9gMBIgACEQEDEQH/xAAcAAEAAgMBAQEAAAAAAAAAAAAAAwYEBQcCAQj/xABNEAABAwIDBQQFBwYKCwEAAAABAAIDBBEFITEGEkFRYQcTcYEiMlKRoTNCYnKSscEUI0NTgvAkRFRjoqOys8LSNHN0g4STlNHU4fEV/8QAGgEBAAIDAQAAAAAAAAAAAAAAAAQFAgMGAf/EADERAAICAQICBwgCAwEAAAAAAAABAgMRBCEFMRIiMpGhsdETQUJRYXGB8FLhFTPxwf/aAAwDAQACEQMRAD8A7iiIgCIiAIiIAiIgCKsY72jUVKSwy99ML3jhG+8EcHEeiw/WcFSMV7XaqS4p4o6VnBz7yzfZFmtP2wpNWlts7KNFmorr7TOvLT4lthRU53ZqyGN+u6ZGd59gG/wXDq/F56n/AEipmnB1a55bGb8DFHutPmFDTsDBZjWsH0QB9ysK+FN9uXcQbOJRXZjnwOuzdq9CPk+/n19SCYNP7UgaPO6wX9rbfmUE5+u+lb77SOXOWlTsUuPDKVzyyFPilvuSLue1ae+WHx24XqzfzAgP3r6O1Kp/kEX/AFb/APx1TmqZi2f4/T/x8X6kZ8U1HzXcXODtPk+fQW+pUMd/bYxZlP2mxn16Spj62gePD83IT8FRmKVqxlw6h8lj8ni4xqFzw/x/Z0On7Q6F3rTmD/XRzQj3ytA+K3tHXxzNDopGSsOjmOa5p8C0rkrHLwKNm9v7gbJa2+30JPJ7LEe9Rp8Lh8Mn+d/QkQ45/OHczsiLmVDjtVF6lQ57QLBswErftZP97yrHQ7cDSeEs+lGS9viW2Dh4AOUC3QWw5b/YsaeK6azbOPv6lqRY9HXxyt3o3teONjp0I4HoVkKE01syyTTWUERF4ehERAEREAREQBERAEREARa7HdoYKKLvKiQRt0aNXPPssbqSuM7Wdp9RW3ZFelpj81p/OvH848aX9luWoJcpFOmnc9uRptujXzOjbUdp9LRkxs/hVQMixhG4w/zkmjfAXd0XL8e23rK0kSzGOE6RREsjtnk9wO8/LW53Tb1Qq5G0DIZBTNV3Ro6698Zf1Km7VTnstke42gAAAADQDIL2F5C9BT0QWSNUzVEwLLZSOtc2YObiB962I0zaXM9MU7F4aGDWQH6oJ+K9trIAQN83OguwE+AuvSNKWeRMxTsXuOAnSCVw+q/8GqYROH8Vm+zKP8Cxc4/Nd69TW4zfwvuZ4YpWqKatijH5xkkX1iB/bAX2LEaZ2krm+LA4e9hK86Sf7nyNcoS96MlqkC8w7jvUmjeeA3g132X2UskDm+s0t8Rr4c1j0kzVKLXNH1qyYljNWRGVjIwMmLIhzSWvGjgSHeFxw6Lf4ftS9thMO8HtCwf5jQ+VloY1KAoVtULNpImafU20PNcseXcX2krGSt3mODh8R0I4KZUCGRzHBzHFrhxH3Hn4FWTDNpA6zZbMdwd8w/8AYqpu0kobx3R02k4pC3q2bPwfobtERQi3CIiAIiIAiIgCqG3PaLDhw3G2mq3C7Y75NB0fKRoOQ1PhcjWdo/aa2j3qemIfWEem7ItgBGRPN5GYbw1PAO4jLO57nPe4ve4kvc4kucTqSTqrDTaTp9afLzIl9/Q6seZn4vjU1XKZaiQySHT2Wj2GN+aOg87nNY7VE1StV1FJLCKqTbeWTNUoULSvdCyWok7qlhdVTH5rR6Ler3ZADqSB1WbkorLZrUJTeIomaMidAPWJsGgcyTkF5hq2ufuQxyVcvBkTXnzyBJHgLdV0LZ/sRL91+Jzl9sxBCS2NuuTpBYnIj1Q0/SK6dhWCwUrBHTwsgZyY0C/U21PUqvt4lGO1ayTq+H57b7jkOEdm+JzgF/d4fGRpfel6eiwn4vHgrVhvYzTNzqJ5qlxFnC4jYTzG76Q+2ugoq6etun8WPtsTIaSmHKJpKPYmhitu0kRI0Lmh7vtPuVuIoGtFmtDRyAAHwXtFEcnLdklJLZBEReHoWHV4NBL8rBFJ9ZjHfeFmIgKtiHZpQS/oTEeBjc9tvBt934Kvz9llRAP4FiDgLZRygFpPUtG7/VrpKLfHUWx+L/00S09UucUcWxGWvoyfyygL4x+mp822AvctFwM+fdqXC8fp57d1K1x13Tk+3PdOviLjquyKp7TdmFDWkudF3E+olhsx+9l6ThazjkM3AnkQp1XEGtporb+EU2bx2ZoInLIaqziWz+KYUd6xxKjGrmg9+wZes3Mnjn6Q5lq2GA7TQVbbxPuR6zTk9viPxGSnxsjYsxZz9+it076y2+Zugvu6vgXoLw0I2OF426GzXXfF/Sb4cx0Vphma9oc0hzToQqMsnDsSdA64zYfWbz6jkVCv0yn1o8/MutFxB1YhZvHy/ouaKKlqmyNDmG7T+9j1UqqmmnhnSpprKCIi8PQtJttib6bDqqWM7sjInd2fZcfRDvIm63a1+0GDNrKWaneS1srHMuNWk6OHgbHyWUWlJNnj5H5ZLiSSSXOJJcSSXEk3LiTqSc7r21ZeP7Pz0FQ6CobZ4zY4X3JWcHsP4ajQrEaukg1JZRTTi4vDJWr7JOGi5NgojJmAAXPcQ1jQCXOcTYNaBqSeAXYez7sjbFuVNe0SVGTooTYxw8i8aPf8AeZzWF2ojSt+Z7VQ7H9Cq7Gdl1RiG7LU71JRnMC1p5R9EEei0+0deANwV2rA9nqeiiEVNC2FmpsPScbW3nuObj1JJWxRUd187XmRa11xgsRCLGxDEoqeN0k0jYo2+s5xAaPMrmm0HbA95LKCINb+vmBsescORPi4jwK8qosteII8sthWsyZ06qq2RML5HtjY3NznENaPElU7Eu1yiYS2AS1rtLwt/NDxleWtP7JK5NXVL6h+/UyvqpL3BlN2tP0Ix6LPIBSNcSrerha52PuKy3iWOwu8udZ2qV0nyUFPTDm90kz7Z8GbgB04lauTazEJCS7EHtB+bFFTsaOgJa4+8laZinYp8NHTHlFeZW2a+9/Fj7E5qJ3G7q+tcf8AaZGj3MsF7YJP5ZWj/i6j/MvDVMxb/ZQXuIctVd/N95k09dVM9TEKsfWkZJ/esctnS7XYiy38KjnHHvoGhx6b0LmW+ytSxStWuWnqlziu48Wv1EOU35lqpO0mVvy9FvfSp5Gv8yyUMPuJVjwrbCkqHBrJg2U6RyB0cuWtmPAJ8RcLm7V9lhbI3de1sjTqHAEe4qFZw2qXZ2JlXGrY/wCxJ+B2FFy/DMXqKa3czFzP1UpdIy18w1xO8zkLEtHslXLBtr4py1kg/J5zkGOILXHlHJkHccjZ2XqhVN2isq35r6F3puI0ajZPD+TN8qPtd2WQVbjPTO/Iq4ZiRlwx5/nGDW/Fwz57wyV4RRoTlB5iydKKksM4vSY/PSTClxKPuJz8lIPkZhoC12g/9i+6TZWljrq27QbOwV0LoamMSRnT2mm1t5jtWnqFyqshqMFlbHUuM+Hvdu09TxjvpHPy8fMZXDbajUq3aWz8zntbwzodenl8vQtS+XXiKUOAINwVjYniccEbpJHBjGi7ifgOpJyspWClWXsjebPVZZO1u9ZslxbgSGlwt1s0q3LmvZ7hFRVVDcQqAYadrXCghPrnfG6amTqW7wA5Oy5u6UqfVyi7Oqddw+qdVKjP/gREUQnhERAaPa/ZCDEqcxTCzhnDILb8T/ab+I4hcAxLYbEaecwGjlmdezJI43uheCbB2+BZvUOItxtqv02ikU6idWyNVlUZ8znvZp2YihAqKoNkrnA20LKdpy3WHi4jV3kMrl3QkRapzc30pGxJRWEFVdse0CGgBY0d9VEejGDk2+jpD80dNT8VqO0HtIFPvU9K4OqdJH5FsPQc3/AceS5IXlxLnEuc4kuJJJJOZJJ1KsdJofadezl5kDU6vodWHMz8Zxqesk7ypk7xw9RukUfRjPxOaxgvAXsK+hFRWEilnJyeWe2qZiiaFlCANzkcGDgDm4+DQtiNEmkemKdi9UA702ggkqCDYkNc4A9QwG3mrHRbIYi/SBkA4b7owD9jfI8wFrnfVDtSS/JiqbrOxBs0ccLjo0nyKyWUr/Yd9kq0Q9n1YR6U8TTxDTI4e/db9ymGwFWNKtn9Yo71+n/n4P0Mv8fq38HivUqndkagjxBC9sKsj9lcTYfQlhkb1cbnydHb+ktfU/lcdzU4Z3jfajHpW53hLviAi1dcuTT/ADjzwa5cPuXOLX4z5ZMBqkakGI0UpIbM6mkvbdmHoXHDvG+r+1ZZE9A+O283I+q4WLHDm1wyK3KyL29/7+7EKyicFlrb97vyeWqbuw4EOAc06g5g+SiYp415I0G5wfaKSCzZCZoeucrB0J9cdDnyJyCudPUNkaHMcHNOhC50xZ2G4k+B125tPrt4Hr0PVVWo0kZ9aGz8y+0PFJ1tQt3j8/evUvagrqGOeN8UrBJE8Fr2uF2kHgUoq1srA5huOPMHkQp1TNOLwzqYyUllbpnGsX2er8JcW0sL8QoDnCBvOmhv+idugkgcDY+XHY7K7FVFfKypxOLuYYjvU1KfnOt8rMDy4A2PMAX3uqIpT1ljh0fEjLR1Kz2iW4CIiiEsIiIAiIgCIiAKu9oOLPpsNqJY3bkgDWtdoWmR7Y94dRvZdVYlqdqsAbXUc1M5253jbNda+49pDmPtcXs4NNr8FnW0ppy5ZMZJuLSPzi0+Z48z1KmYV5xTCp6KodT1Td2UC7SLlkjeD2EgXC+sK6yuSksxOdtg4PDJmr2XAAlxDWjUnTw6noFjSVFt0BrpJHHdjjYCZJHey0AE/A+a6dsb2Ri7ajEwJZLfm6bIwRA52k133cxpz3siNd+qhQt+fyMqdLO76IqWzmzlZX2NLF3NPxqJcgRlfuxmTlf1csrFwXSMC7J6SAAz3rZfnGT5Im2dor2I6P3j1V1a0AAAWAyA4Acl9VDdrbbffhfQuKdJVVyW54hhaxoa1oa0aAAADwAXtFBWV8cLd6WRkTeb3NaPe4qFzJROi0km2tG3+MB31GyPHvY0qNu3VGf0rh/uqj/ItqpsfwvuZpd9S2cl3o36LV0+09I8gNqY946NLg156BrrFbQFYOLjzRsjJSWUzWYvs1TVQ/PwMkNrB1rSAH2XtsR5FUyu7PKmlu7DajfjOb6aexjcNbC+RPiAfphdGRZwunDk9jCdUJ80cdpsZY+Uwyxuoqsawyeq65IHcvdrcjJrtfmuctmz/wC8x0KvG0mylNXxd3URB+u44ZSMvxY7hwy0PEFczxOnqcKkDKtxqKJxDYKux3mcGx1P3B3xIybb6fWKfVlz/f31Of1vCcdenuN21ewVDFICMv36qKvxBkMbnyODWNFyT+/wUxo59J5wbrAKssqGC9g8lrhwORI87j71dly/YHBqisqI6+e8NJHvGihOT5C5pZ+USdN1zrc73GWbuoKj1soys6p2fDaJ004n88/YIiKGWQREQBERAEREAREQBERAaHbLY6HEqcxS+i9vpQSi2/E/mOYPFvEeRHBqvZjEKeYwPoZpXh2610bHuikF7B7XtBAB1zItxsv0uilUaqdO0TTbTC3tFG7OezttC0T1AD6+RvpHItgaf0Mf4u4+Gt5RFonOU5dKXM2xiorCC0uP7W09GLSO3pCLtjbYvPIkfNHU2Vc217RBEXQUpDpRlJJkWxni1vN3wHU6c1MhcS5xLnE3cSSXE8yTqrLS8PdnWs2XmVmq4gq+rXu/ItWLdodVOSGO/Jo+AZnIR9KQ/wCENVeLi5xc4lzzq5xLnnxccyomhStCva6a61iCwUF11lnbeSZpUzFCxTMW0iSJm+8fBZuHV0kHyMjohyafQ/5Zu34LDYFOwLCUVJYayYRnKDzF4f0LrhG3V7NqGgH22A7v7TMyPK/krZDM17Q5rg5pzBBuD4FckYtnhGMyUzrsN2H1mH1T16Hr96qNRw+Mt6tn8v3kXGk4xOD6N26+fvXr5/c6WoayjZLG6ORgkjeC17XAFrgdQQosMxNlRGHsPRwPrNPskLLVI04vD5nTxlGcVKLymcax3Z+swh5FLA+uoHG8IG+6anvrE7dBJbyNuNieeZspsZPiMrajEYTBSxkOgpnXBlf+smBsd0cGkC+eVr73WUUp6yxw6BGWipVvtcbnwBfURQyWEREAREQBERAEREAREQBERAEREAVd7QMRfBh8z43bjzuMDhkR3j2sNjwNiVYlqdqtn211JLTucWb4G64Zlj2uD2PtcXs5oNuOi2VSUZpy5ZRhZFyi0vkcFjU7FBV0U1JO+nqW7srNDnuSNOkjDxB/AjIggTMK7GElOKlHkclbBwl0WZDFKwXUDXZgWJJIDQAS5xOQAA1JKumCdnNRMA6d35Kw/MADpiOudm8DnvdQFrtvrpWZvBhXp7bnitZ8itMi5kDxIU7Ih7bfefxC6RSdndGwC7Hym1rvkfn13WFrfgsl+w9ERb8nA8HSA+8OUB8VqztF+BMXB7mt5LxOatgNr2uOYII94UjFcK/szi9ammkp3jS5L2fEh3nveRVVxSjnpHBtVHZpyZMy5iceTrDI+QOuTtVvq1lVu0Xv9diFfw6+lZayvoGqRqiaf3/FfKiqbG0ucbAC5KklZh5wbrZqrMdVEAbB53HDgbgkD3roq5fsDgM1VUR1swMVLHc0jDfelcQW9+4eyATbne4yF3dQXOcQnGdvV9ywdpwuidNGJ+95+wREUAswiIgCIiAIiIAiIgCIiAIiIAiIgCIiAIiIDQ7X7IRYjDuP9CVvpQSj1o3fi08W8ehAI49LsvXxSdy6jle+5DXMaXRPtkHCQeiAdfSLbXzAXf0UzT6yyhYjy+pFv0sLu0VTYnYhtGwSS2kq3D0natjB/Rx/i7U+FgrWijnnaxpc9wY0ZkuIDR4kqNOcrJdKW7ZvhCNcejHZIkRVWv7SqOMkNc+cj9Wy48nOLQfIrAb2u0t7OhqGjnuxEDxs+/wW1aa1rPRZreoqTx0kXlR1NM2RjmPaHscLOaQC0g8CCtVgu2FJVm0E7XP9g3bJlr6DgCfEZLcrS4uLw1g3JqS2OVbRbLVFC8mmifVUpzYG7zpYiT6hABLm8QbHrnm73sxsRNWSCauiMVMw3jgdk6V3tSA5ho5EAnlb1upIpj11rr6Hj7yDHh9MbfapHxrbCwyA0X1EUEnhERAEREAREQBERAEREAREQBERAEREAREQBERAEREBrNoMejo4TJJmdI2j1nu4NH4ngFy3EsRmrX70zrtvdjBfu2eA4n6Rz+5etqcaNXWvIN4oiY4Rws02c/8AacPcGrKoIBZX2l06qipPm/AoNZqXOXRXJeJr/wD8vLRYNXhvRXDuBZa6tgUyLyV3SaKBXUljcZEG4IyII0II0V77PO1Fweylrn7wcQ2Cdx9K5ybHKeN9A/Xne91W8Ug1VUxCLVar6Y2Rwyw0t7i9j9VoqT2TbUuraANkO9PTu7qQnV7QAY5D4tyJ4lrldlzk4uEnFl+nlZQREWJ6EREAREQBERAEREAREQBERAEREAREQBERAEREAWFjlYYaWeQaxwyPHi1hI+5ZqwcdpDNS1EY1khkYPFzCB8Sso46SyeSzh4OEYQ+wHkrZQz5KhYbV5A35Kx0df1XWNZOSsTRa+/yWFVyZLBbiHVY1VX5apGGCO2zX4o/VVPECt3iNXe6rlZKsbGTdPFl+7B60tr6mLhJT755XhkaB/eldyXC+wWkLq+ol4R0+4fGWRpH90V3Rc7q/9rOjo7CCIiim4IiIAiIgCIiAIiIAiIgCIiAIiIAiIgCIiAIiIAiIgPz1t/ghoK+RtrQykywHhuuN3MH1XEi3It5rVQYjbiu/bX7JxYjTGGT0XD0oZAAXRvtk4cxwI4g8NV+edpNnKnDpTHUMLRf83ILmKQcCx3O2rTmOXFXul1XTiovmip1Ol3yuRsxinVQz4l1VfFWvLqpTfaED2CM6prLrVzyr46W5A1JNgOJJ0AHErqvZp2Svc9lVXs3I2kPhgcPTc4ZtfMD6oGoYcydbWsYt1ygssm00N8i4dkGy7qPDw+RpbPUkSvBFnMbYCOM8iG5kcC8hXlEVDOTnJyZbpYWEERFiehERAEREAREQBERAEREAREQBERAEREAREQBERAEREAUFZRRzMdHLG2WNws5r2hzSOoKnRAc/xTsRw6UkxiWlJN/zb7t8myBwA6CywYuwKjBG9U1LhxF4BfzEa6ci3K+xfEYezi/cV7Z7YChoTvQU7RJ+scXPl8nvJ3fAWCsKItTk5PLM8YCIi8AREQBERAEREAREQBERAERE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1" name="Picture 9" descr="https://encrypted-tbn3.gstatic.com/images?q=tbn:ANd9GcQLn8h0HZ7d8PZDLs4EjBDB8MrYgVHiXLx8gsNxOBYnh3NRZlAo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90259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http://images.pcworld.com/news/graphics/204653-wifi-laptop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3" y="2066330"/>
            <a:ext cx="3272307" cy="32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http://0.tqn.com/d/mp3/1/G/V/4/-/-/wi-f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57694">
            <a:off x="6248400" y="2724898"/>
            <a:ext cx="15240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48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29718" y="6535179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7000" y="2438400"/>
            <a:ext cx="3587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80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610600" cy="5248275"/>
          </a:xfrm>
        </p:spPr>
        <p:txBody>
          <a:bodyPr/>
          <a:lstStyle/>
          <a:p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b="0" dirty="0" err="1" smtClean="0"/>
              <a:t>Hoàn</a:t>
            </a:r>
            <a:r>
              <a:rPr lang="en-US" b="0" dirty="0" smtClean="0"/>
              <a:t> </a:t>
            </a:r>
            <a:r>
              <a:rPr lang="en-US" b="0" dirty="0" err="1" smtClean="0"/>
              <a:t>thành</a:t>
            </a:r>
            <a:r>
              <a:rPr lang="en-US" b="0" dirty="0" smtClean="0"/>
              <a:t> </a:t>
            </a:r>
            <a:r>
              <a:rPr lang="en-US" b="0" dirty="0" err="1" smtClean="0"/>
              <a:t>ứng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trên</a:t>
            </a:r>
            <a:r>
              <a:rPr lang="en-US" b="0" dirty="0" smtClean="0"/>
              <a:t> Android.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Hoàn</a:t>
            </a:r>
            <a:r>
              <a:rPr lang="en-US" b="0" dirty="0" smtClean="0"/>
              <a:t> </a:t>
            </a:r>
            <a:r>
              <a:rPr lang="en-US" b="0" dirty="0" err="1" smtClean="0"/>
              <a:t>thành</a:t>
            </a:r>
            <a:r>
              <a:rPr lang="en-US" b="0" dirty="0" smtClean="0"/>
              <a:t> </a:t>
            </a:r>
            <a:r>
              <a:rPr lang="en-US" b="0" dirty="0" err="1" smtClean="0"/>
              <a:t>chức</a:t>
            </a:r>
            <a:r>
              <a:rPr lang="en-US" b="0" dirty="0" smtClean="0"/>
              <a:t> </a:t>
            </a:r>
            <a:r>
              <a:rPr lang="en-US" b="0" dirty="0" err="1" smtClean="0"/>
              <a:t>năng</a:t>
            </a:r>
            <a:r>
              <a:rPr lang="en-US" b="0" dirty="0" smtClean="0"/>
              <a:t> </a:t>
            </a:r>
            <a:r>
              <a:rPr lang="en-US" b="0" dirty="0" err="1" smtClean="0"/>
              <a:t>hiển</a:t>
            </a:r>
            <a:r>
              <a:rPr lang="en-US" b="0" dirty="0" smtClean="0"/>
              <a:t> </a:t>
            </a:r>
            <a:r>
              <a:rPr lang="en-US" b="0" dirty="0" err="1" smtClean="0"/>
              <a:t>thị</a:t>
            </a:r>
            <a:r>
              <a:rPr lang="en-US" b="0" dirty="0" smtClean="0"/>
              <a:t> </a:t>
            </a:r>
            <a:r>
              <a:rPr lang="en-US" b="0" dirty="0" err="1" smtClean="0"/>
              <a:t>dữ</a:t>
            </a:r>
            <a:r>
              <a:rPr lang="en-US" b="0" dirty="0" smtClean="0"/>
              <a:t> </a:t>
            </a:r>
            <a:r>
              <a:rPr lang="en-US" b="0" dirty="0" err="1" smtClean="0"/>
              <a:t>liệu</a:t>
            </a:r>
            <a:r>
              <a:rPr lang="en-US" b="0" dirty="0" smtClean="0"/>
              <a:t>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thông</a:t>
            </a:r>
            <a:r>
              <a:rPr lang="en-US" b="0" dirty="0" smtClean="0"/>
              <a:t> </a:t>
            </a:r>
            <a:r>
              <a:rPr lang="en-US" b="0" dirty="0" err="1" smtClean="0"/>
              <a:t>cho</a:t>
            </a:r>
            <a:r>
              <a:rPr lang="en-US" b="0" dirty="0" smtClean="0"/>
              <a:t> </a:t>
            </a:r>
            <a:r>
              <a:rPr lang="en-US" b="0" dirty="0" err="1" smtClean="0"/>
              <a:t>hệ</a:t>
            </a:r>
            <a:r>
              <a:rPr lang="en-US" b="0" dirty="0" smtClean="0"/>
              <a:t> </a:t>
            </a:r>
            <a:r>
              <a:rPr lang="en-US" b="0" dirty="0" err="1" smtClean="0"/>
              <a:t>thống</a:t>
            </a:r>
            <a:r>
              <a:rPr lang="en-US" b="0" dirty="0" smtClean="0"/>
              <a:t>.</a:t>
            </a:r>
            <a:endParaRPr lang="en-US" b="0" dirty="0" smtClean="0"/>
          </a:p>
          <a:p>
            <a:pPr>
              <a:lnSpc>
                <a:spcPct val="150000"/>
              </a:lnSpc>
            </a:pPr>
            <a:r>
              <a:rPr lang="en-US" b="0" dirty="0" err="1" smtClean="0"/>
              <a:t>Ứng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kết</a:t>
            </a:r>
            <a:r>
              <a:rPr lang="en-US" b="0" dirty="0" smtClean="0"/>
              <a:t> </a:t>
            </a:r>
            <a:r>
              <a:rPr lang="en-US" b="0" dirty="0" err="1" smtClean="0"/>
              <a:t>nối</a:t>
            </a:r>
            <a:r>
              <a:rPr lang="en-US" b="0" dirty="0" smtClean="0"/>
              <a:t> </a:t>
            </a:r>
            <a:r>
              <a:rPr lang="en-US" b="0" dirty="0" err="1" smtClean="0"/>
              <a:t>được</a:t>
            </a:r>
            <a:r>
              <a:rPr lang="en-US" b="0" dirty="0" smtClean="0"/>
              <a:t> </a:t>
            </a:r>
            <a:r>
              <a:rPr lang="en-US" b="0" dirty="0" err="1" smtClean="0"/>
              <a:t>với</a:t>
            </a:r>
            <a:r>
              <a:rPr lang="en-US" b="0" dirty="0" smtClean="0"/>
              <a:t> Server </a:t>
            </a:r>
            <a:r>
              <a:rPr lang="en-US" b="0" dirty="0" err="1" smtClean="0"/>
              <a:t>và</a:t>
            </a:r>
            <a:r>
              <a:rPr lang="en-US" b="0" dirty="0" smtClean="0"/>
              <a:t> </a:t>
            </a:r>
            <a:r>
              <a:rPr lang="en-US" b="0" dirty="0" err="1" smtClean="0"/>
              <a:t>chạy</a:t>
            </a:r>
            <a:r>
              <a:rPr lang="en-US" b="0" dirty="0" smtClean="0"/>
              <a:t> </a:t>
            </a:r>
            <a:r>
              <a:rPr lang="en-US" b="0" dirty="0" err="1" smtClean="0"/>
              <a:t>trên</a:t>
            </a:r>
            <a:r>
              <a:rPr lang="en-US" b="0" dirty="0" smtClean="0"/>
              <a:t> </a:t>
            </a:r>
            <a:r>
              <a:rPr lang="en-US" b="0" dirty="0" err="1" smtClean="0"/>
              <a:t>thời</a:t>
            </a:r>
            <a:r>
              <a:rPr lang="en-US" b="0" dirty="0" smtClean="0"/>
              <a:t> </a:t>
            </a:r>
            <a:r>
              <a:rPr lang="en-US" b="0" dirty="0" err="1" smtClean="0"/>
              <a:t>gian</a:t>
            </a:r>
            <a:r>
              <a:rPr lang="en-US" b="0" dirty="0" smtClean="0"/>
              <a:t> </a:t>
            </a:r>
            <a:r>
              <a:rPr lang="en-US" b="0" dirty="0" err="1" smtClean="0"/>
              <a:t>thực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Các</a:t>
            </a:r>
            <a:r>
              <a:rPr lang="en-US" b="0" dirty="0" smtClean="0"/>
              <a:t> </a:t>
            </a:r>
            <a:r>
              <a:rPr lang="en-US" b="0" dirty="0" err="1" smtClean="0"/>
              <a:t>một</a:t>
            </a:r>
            <a:r>
              <a:rPr lang="en-US" b="0" dirty="0" smtClean="0"/>
              <a:t> </a:t>
            </a:r>
            <a:r>
              <a:rPr lang="en-US" b="0" dirty="0" err="1" smtClean="0"/>
              <a:t>số</a:t>
            </a:r>
            <a:r>
              <a:rPr lang="en-US" b="0" dirty="0" smtClean="0"/>
              <a:t> </a:t>
            </a:r>
            <a:r>
              <a:rPr lang="en-US" b="0" dirty="0" err="1" smtClean="0"/>
              <a:t>chức</a:t>
            </a:r>
            <a:r>
              <a:rPr lang="en-US" b="0" dirty="0" smtClean="0"/>
              <a:t> </a:t>
            </a:r>
            <a:r>
              <a:rPr lang="en-US" b="0" dirty="0" err="1" smtClean="0"/>
              <a:t>năng</a:t>
            </a:r>
            <a:r>
              <a:rPr lang="en-US" b="0" dirty="0" smtClean="0"/>
              <a:t> </a:t>
            </a:r>
            <a:r>
              <a:rPr lang="en-US" b="0" dirty="0" err="1" smtClean="0"/>
              <a:t>có</a:t>
            </a:r>
            <a:r>
              <a:rPr lang="en-US" b="0" dirty="0" smtClean="0"/>
              <a:t> </a:t>
            </a:r>
            <a:r>
              <a:rPr lang="en-US" b="0" dirty="0" err="1" smtClean="0"/>
              <a:t>tốc</a:t>
            </a:r>
            <a:r>
              <a:rPr lang="en-US" b="0" dirty="0" smtClean="0"/>
              <a:t> </a:t>
            </a:r>
            <a:r>
              <a:rPr lang="en-US" b="0" dirty="0" err="1" smtClean="0"/>
              <a:t>độ</a:t>
            </a:r>
            <a:r>
              <a:rPr lang="en-US" b="0" dirty="0" smtClean="0"/>
              <a:t> </a:t>
            </a:r>
            <a:r>
              <a:rPr lang="en-US" b="0" dirty="0" err="1" smtClean="0"/>
              <a:t>hiển</a:t>
            </a:r>
            <a:r>
              <a:rPr lang="en-US" b="0" dirty="0" smtClean="0"/>
              <a:t> </a:t>
            </a:r>
            <a:r>
              <a:rPr lang="en-US" b="0" dirty="0" err="1" smtClean="0"/>
              <a:t>thị</a:t>
            </a:r>
            <a:r>
              <a:rPr lang="en-US" b="0" dirty="0" smtClean="0"/>
              <a:t> </a:t>
            </a:r>
            <a:r>
              <a:rPr lang="en-US" b="0" dirty="0" err="1" smtClean="0"/>
              <a:t>tốt</a:t>
            </a:r>
            <a:r>
              <a:rPr lang="en-US" b="0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26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1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7767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0" dirty="0" err="1" smtClean="0"/>
              <a:t>Đã</a:t>
            </a:r>
            <a:r>
              <a:rPr lang="en-US" b="0" dirty="0" smtClean="0"/>
              <a:t> </a:t>
            </a:r>
            <a:r>
              <a:rPr lang="en-US" b="0" dirty="0" err="1" smtClean="0"/>
              <a:t>hoàn</a:t>
            </a:r>
            <a:r>
              <a:rPr lang="en-US" b="0" dirty="0" smtClean="0"/>
              <a:t> </a:t>
            </a:r>
            <a:r>
              <a:rPr lang="en-US" b="0" dirty="0" err="1" smtClean="0"/>
              <a:t>thành</a:t>
            </a:r>
            <a:r>
              <a:rPr lang="en-US" b="0" dirty="0" smtClean="0"/>
              <a:t> </a:t>
            </a:r>
            <a:r>
              <a:rPr lang="en-US" b="0" dirty="0" err="1" smtClean="0"/>
              <a:t>các</a:t>
            </a:r>
            <a:r>
              <a:rPr lang="en-US" b="0" dirty="0" smtClean="0"/>
              <a:t> </a:t>
            </a:r>
            <a:r>
              <a:rPr lang="en-US" b="0" dirty="0" err="1" smtClean="0"/>
              <a:t>chức</a:t>
            </a:r>
            <a:r>
              <a:rPr lang="en-US" b="0" dirty="0" smtClean="0"/>
              <a:t> </a:t>
            </a:r>
            <a:r>
              <a:rPr lang="en-US" b="0" dirty="0" err="1" smtClean="0"/>
              <a:t>năng</a:t>
            </a:r>
            <a:r>
              <a:rPr lang="en-US" b="0" dirty="0" smtClean="0"/>
              <a:t> </a:t>
            </a:r>
            <a:r>
              <a:rPr lang="en-US" b="0" dirty="0" err="1" smtClean="0"/>
              <a:t>chính</a:t>
            </a:r>
            <a:r>
              <a:rPr lang="en-US" b="0" dirty="0" smtClean="0"/>
              <a:t> </a:t>
            </a:r>
            <a:r>
              <a:rPr lang="en-US" b="0" dirty="0" err="1" smtClean="0"/>
              <a:t>theo</a:t>
            </a:r>
            <a:r>
              <a:rPr lang="en-US" b="0" dirty="0" smtClean="0"/>
              <a:t> </a:t>
            </a:r>
            <a:r>
              <a:rPr lang="en-US" b="0" dirty="0" err="1" smtClean="0"/>
              <a:t>yêu</a:t>
            </a:r>
            <a:r>
              <a:rPr lang="en-US" b="0" dirty="0" smtClean="0"/>
              <a:t> </a:t>
            </a:r>
            <a:r>
              <a:rPr lang="en-US" b="0" dirty="0" err="1" smtClean="0"/>
              <a:t>cầu</a:t>
            </a:r>
            <a:r>
              <a:rPr lang="en-US" b="0" dirty="0" smtClean="0"/>
              <a:t> </a:t>
            </a:r>
            <a:r>
              <a:rPr lang="en-US" b="0" dirty="0" err="1" smtClean="0"/>
              <a:t>của</a:t>
            </a:r>
            <a:r>
              <a:rPr lang="en-US" b="0" dirty="0" smtClean="0"/>
              <a:t> </a:t>
            </a:r>
            <a:r>
              <a:rPr lang="en-US" b="0" dirty="0" err="1" smtClean="0"/>
              <a:t>hệ</a:t>
            </a:r>
            <a:r>
              <a:rPr lang="en-US" b="0" dirty="0" smtClean="0"/>
              <a:t> </a:t>
            </a:r>
            <a:r>
              <a:rPr lang="en-US" b="0" dirty="0" err="1" smtClean="0"/>
              <a:t>thống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Tốc</a:t>
            </a:r>
            <a:r>
              <a:rPr lang="en-US" b="0" dirty="0" smtClean="0"/>
              <a:t> </a:t>
            </a:r>
            <a:r>
              <a:rPr lang="en-US" b="0" dirty="0" err="1" smtClean="0"/>
              <a:t>độ</a:t>
            </a:r>
            <a:r>
              <a:rPr lang="en-US" b="0" dirty="0" smtClean="0"/>
              <a:t> </a:t>
            </a:r>
            <a:r>
              <a:rPr lang="en-US" b="0" dirty="0" err="1" smtClean="0"/>
              <a:t>hiển</a:t>
            </a:r>
            <a:r>
              <a:rPr lang="en-US" b="0" dirty="0" smtClean="0"/>
              <a:t> </a:t>
            </a:r>
            <a:r>
              <a:rPr lang="en-US" b="0" dirty="0" err="1" smtClean="0"/>
              <a:t>thị</a:t>
            </a:r>
            <a:r>
              <a:rPr lang="en-US" b="0" dirty="0" smtClean="0"/>
              <a:t> </a:t>
            </a:r>
            <a:r>
              <a:rPr lang="en-US" b="0" dirty="0" err="1" smtClean="0"/>
              <a:t>của</a:t>
            </a:r>
            <a:r>
              <a:rPr lang="en-US" b="0" dirty="0" smtClean="0"/>
              <a:t> </a:t>
            </a:r>
            <a:r>
              <a:rPr lang="en-US" b="0" dirty="0" err="1" smtClean="0"/>
              <a:t>một</a:t>
            </a:r>
            <a:r>
              <a:rPr lang="en-US" b="0" dirty="0" smtClean="0"/>
              <a:t> </a:t>
            </a:r>
            <a:r>
              <a:rPr lang="en-US" b="0" dirty="0" err="1" smtClean="0"/>
              <a:t>số</a:t>
            </a:r>
            <a:r>
              <a:rPr lang="en-US" b="0" dirty="0" smtClean="0"/>
              <a:t> </a:t>
            </a:r>
            <a:r>
              <a:rPr lang="en-US" b="0" dirty="0" err="1" smtClean="0"/>
              <a:t>tính</a:t>
            </a:r>
            <a:r>
              <a:rPr lang="en-US" b="0" dirty="0" smtClean="0"/>
              <a:t> </a:t>
            </a:r>
            <a:r>
              <a:rPr lang="en-US" b="0" dirty="0" err="1" smtClean="0"/>
              <a:t>năng</a:t>
            </a:r>
            <a:r>
              <a:rPr lang="en-US" b="0" dirty="0" smtClean="0"/>
              <a:t> </a:t>
            </a:r>
            <a:r>
              <a:rPr lang="en-US" b="0" dirty="0" err="1" smtClean="0"/>
              <a:t>đã</a:t>
            </a:r>
            <a:r>
              <a:rPr lang="en-US" b="0" dirty="0" smtClean="0"/>
              <a:t> </a:t>
            </a:r>
            <a:r>
              <a:rPr lang="en-US" b="0" dirty="0" err="1" smtClean="0"/>
              <a:t>đáp</a:t>
            </a:r>
            <a:r>
              <a:rPr lang="en-US" b="0" dirty="0" smtClean="0"/>
              <a:t> </a:t>
            </a:r>
            <a:r>
              <a:rPr lang="en-US" b="0" dirty="0" err="1" smtClean="0"/>
              <a:t>ứng</a:t>
            </a:r>
            <a:r>
              <a:rPr lang="en-US" b="0" dirty="0" smtClean="0"/>
              <a:t> </a:t>
            </a:r>
            <a:r>
              <a:rPr lang="en-US" b="0" dirty="0" err="1" smtClean="0"/>
              <a:t>được</a:t>
            </a:r>
            <a:r>
              <a:rPr lang="en-US" b="0" dirty="0" smtClean="0"/>
              <a:t> </a:t>
            </a:r>
            <a:r>
              <a:rPr lang="en-US" b="0" dirty="0" err="1" smtClean="0"/>
              <a:t>yêu</a:t>
            </a:r>
            <a:r>
              <a:rPr lang="en-US" b="0" dirty="0" smtClean="0"/>
              <a:t> </a:t>
            </a:r>
            <a:r>
              <a:rPr lang="en-US" b="0" dirty="0" err="1" smtClean="0"/>
              <a:t>cầu</a:t>
            </a:r>
            <a:r>
              <a:rPr lang="en-US" b="0" dirty="0" smtClean="0"/>
              <a:t> </a:t>
            </a:r>
            <a:r>
              <a:rPr lang="en-US" b="0" dirty="0" err="1" smtClean="0"/>
              <a:t>đặt</a:t>
            </a:r>
            <a:r>
              <a:rPr lang="en-US" b="0" dirty="0" smtClean="0"/>
              <a:t> </a:t>
            </a:r>
            <a:r>
              <a:rPr lang="en-US" b="0" dirty="0" err="1" smtClean="0"/>
              <a:t>ra.</a:t>
            </a:r>
            <a:endParaRPr lang="en-US" b="0" dirty="0" smtClean="0"/>
          </a:p>
          <a:p>
            <a:pPr>
              <a:lnSpc>
                <a:spcPct val="150000"/>
              </a:lnSpc>
            </a:pP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diện</a:t>
            </a:r>
            <a:r>
              <a:rPr lang="en-US" b="0" dirty="0" smtClean="0"/>
              <a:t> </a:t>
            </a:r>
            <a:r>
              <a:rPr lang="en-US" b="0" dirty="0" err="1" smtClean="0"/>
              <a:t>đơn</a:t>
            </a:r>
            <a:r>
              <a:rPr lang="en-US" b="0" dirty="0" smtClean="0"/>
              <a:t> </a:t>
            </a:r>
            <a:r>
              <a:rPr lang="en-US" b="0" dirty="0" err="1" smtClean="0"/>
              <a:t>giản</a:t>
            </a:r>
            <a:r>
              <a:rPr lang="en-US" b="0" dirty="0" smtClean="0"/>
              <a:t> </a:t>
            </a:r>
            <a:r>
              <a:rPr lang="en-US" b="0" dirty="0" err="1" smtClean="0"/>
              <a:t>dễ</a:t>
            </a:r>
            <a:r>
              <a:rPr lang="en-US" b="0" dirty="0" smtClean="0"/>
              <a:t> </a:t>
            </a:r>
            <a:r>
              <a:rPr lang="en-US" b="0" dirty="0" err="1" smtClean="0"/>
              <a:t>sử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Ứng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hoạt</a:t>
            </a:r>
            <a:r>
              <a:rPr lang="en-US" b="0" dirty="0" smtClean="0"/>
              <a:t> </a:t>
            </a:r>
            <a:r>
              <a:rPr lang="en-US" b="0" dirty="0" err="1" smtClean="0"/>
              <a:t>động</a:t>
            </a:r>
            <a:r>
              <a:rPr lang="en-US" b="0" dirty="0" smtClean="0"/>
              <a:t> </a:t>
            </a:r>
            <a:r>
              <a:rPr lang="en-US" b="0" dirty="0" err="1" smtClean="0"/>
              <a:t>ổn</a:t>
            </a:r>
            <a:r>
              <a:rPr lang="en-US" b="0" dirty="0" smtClean="0"/>
              <a:t> </a:t>
            </a:r>
            <a:r>
              <a:rPr lang="en-US" b="0" dirty="0" err="1" smtClean="0"/>
              <a:t>định</a:t>
            </a:r>
            <a:r>
              <a:rPr lang="en-US" b="0" dirty="0" smtClean="0"/>
              <a:t> </a:t>
            </a:r>
            <a:r>
              <a:rPr lang="en-US" b="0" dirty="0" err="1" smtClean="0"/>
              <a:t>trên</a:t>
            </a:r>
            <a:r>
              <a:rPr lang="en-US" b="0" dirty="0" smtClean="0"/>
              <a:t> </a:t>
            </a:r>
            <a:r>
              <a:rPr lang="en-US" b="0" dirty="0" err="1" smtClean="0"/>
              <a:t>các</a:t>
            </a:r>
            <a:r>
              <a:rPr lang="en-US" b="0" dirty="0" smtClean="0"/>
              <a:t> </a:t>
            </a:r>
            <a:r>
              <a:rPr lang="en-US" b="0" dirty="0" err="1" smtClean="0"/>
              <a:t>phiên</a:t>
            </a:r>
            <a:r>
              <a:rPr lang="en-US" b="0" dirty="0" smtClean="0"/>
              <a:t> </a:t>
            </a:r>
            <a:r>
              <a:rPr lang="en-US" b="0" dirty="0" err="1" smtClean="0"/>
              <a:t>bản</a:t>
            </a:r>
            <a:r>
              <a:rPr lang="en-US" b="0" dirty="0" smtClean="0"/>
              <a:t> </a:t>
            </a:r>
            <a:r>
              <a:rPr lang="en-US" b="0" dirty="0" err="1" smtClean="0"/>
              <a:t>hệ</a:t>
            </a:r>
            <a:r>
              <a:rPr lang="en-US" b="0" dirty="0" smtClean="0"/>
              <a:t> </a:t>
            </a:r>
            <a:r>
              <a:rPr lang="en-US" b="0" dirty="0" err="1" smtClean="0"/>
              <a:t>điều</a:t>
            </a:r>
            <a:r>
              <a:rPr lang="en-US" b="0" dirty="0" smtClean="0"/>
              <a:t> </a:t>
            </a:r>
            <a:r>
              <a:rPr lang="en-US" b="0" dirty="0" err="1" smtClean="0"/>
              <a:t>hành</a:t>
            </a:r>
            <a:r>
              <a:rPr lang="en-US" b="0" dirty="0" smtClean="0"/>
              <a:t> Android 2.3.3 </a:t>
            </a:r>
            <a:r>
              <a:rPr lang="en-US" b="0" dirty="0" err="1" smtClean="0"/>
              <a:t>trở</a:t>
            </a:r>
            <a:r>
              <a:rPr lang="en-US" b="0" dirty="0" smtClean="0"/>
              <a:t> </a:t>
            </a:r>
            <a:r>
              <a:rPr lang="en-US" b="0" dirty="0" err="1" smtClean="0"/>
              <a:t>về</a:t>
            </a:r>
            <a:r>
              <a:rPr lang="en-US" b="0" dirty="0" smtClean="0"/>
              <a:t> </a:t>
            </a:r>
            <a:r>
              <a:rPr lang="en-US" b="0" dirty="0" err="1" smtClean="0"/>
              <a:t>sau</a:t>
            </a:r>
            <a:r>
              <a:rPr lang="en-US" b="0" dirty="0" smtClean="0"/>
              <a:t>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1473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27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1577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0" dirty="0" err="1" smtClean="0"/>
              <a:t>Dữ</a:t>
            </a:r>
            <a:r>
              <a:rPr lang="en-US" b="0" dirty="0" smtClean="0"/>
              <a:t> </a:t>
            </a:r>
            <a:r>
              <a:rPr lang="en-US" b="0" dirty="0" err="1" smtClean="0"/>
              <a:t>liệu</a:t>
            </a:r>
            <a:r>
              <a:rPr lang="en-US" b="0" dirty="0" smtClean="0"/>
              <a:t> </a:t>
            </a:r>
            <a:r>
              <a:rPr lang="en-US" b="0" dirty="0" err="1" smtClean="0"/>
              <a:t>GoogleMAP</a:t>
            </a:r>
            <a:r>
              <a:rPr lang="en-US" b="0" dirty="0"/>
              <a:t> </a:t>
            </a:r>
            <a:r>
              <a:rPr lang="en-US" b="0" dirty="0" err="1" smtClean="0"/>
              <a:t>và</a:t>
            </a:r>
            <a:r>
              <a:rPr lang="en-US" b="0" dirty="0" smtClean="0"/>
              <a:t> </a:t>
            </a:r>
            <a:r>
              <a:rPr lang="en-US" b="0" dirty="0" err="1" smtClean="0"/>
              <a:t>OpenStreetMap</a:t>
            </a:r>
            <a:r>
              <a:rPr lang="en-US" b="0" dirty="0" smtClean="0"/>
              <a:t> </a:t>
            </a:r>
            <a:r>
              <a:rPr lang="en-US" b="0" dirty="0" err="1" smtClean="0"/>
              <a:t>vẫn</a:t>
            </a:r>
            <a:r>
              <a:rPr lang="en-US" b="0" dirty="0" smtClean="0"/>
              <a:t> </a:t>
            </a:r>
            <a:r>
              <a:rPr lang="en-US" b="0" dirty="0" err="1" smtClean="0"/>
              <a:t>còn</a:t>
            </a:r>
            <a:r>
              <a:rPr lang="en-US" b="0" dirty="0" smtClean="0"/>
              <a:t> </a:t>
            </a:r>
            <a:r>
              <a:rPr lang="en-US" b="0" dirty="0" err="1" smtClean="0"/>
              <a:t>nhiều</a:t>
            </a:r>
            <a:r>
              <a:rPr lang="en-US" b="0" dirty="0" smtClean="0"/>
              <a:t> </a:t>
            </a:r>
            <a:r>
              <a:rPr lang="en-US" b="0" dirty="0" err="1" smtClean="0"/>
              <a:t>chỗ</a:t>
            </a:r>
            <a:r>
              <a:rPr lang="en-US" b="0" dirty="0" smtClean="0"/>
              <a:t> </a:t>
            </a:r>
            <a:r>
              <a:rPr lang="en-US" b="0" dirty="0" err="1" smtClean="0"/>
              <a:t>không</a:t>
            </a:r>
            <a:r>
              <a:rPr lang="en-US" b="0" dirty="0" smtClean="0"/>
              <a:t> </a:t>
            </a:r>
            <a:r>
              <a:rPr lang="en-US" b="0" dirty="0" err="1" smtClean="0"/>
              <a:t>khớp</a:t>
            </a:r>
            <a:r>
              <a:rPr lang="en-US" b="0" dirty="0" smtClean="0"/>
              <a:t> </a:t>
            </a:r>
            <a:r>
              <a:rPr lang="en-US" b="0" dirty="0" err="1" smtClean="0"/>
              <a:t>hiển</a:t>
            </a:r>
            <a:r>
              <a:rPr lang="en-US" b="0" dirty="0" smtClean="0"/>
              <a:t> </a:t>
            </a:r>
            <a:r>
              <a:rPr lang="en-US" b="0" dirty="0" err="1" smtClean="0"/>
              <a:t>thị</a:t>
            </a:r>
            <a:r>
              <a:rPr lang="en-US" b="0" dirty="0" smtClean="0"/>
              <a:t> </a:t>
            </a:r>
            <a:r>
              <a:rPr lang="en-US" b="0" dirty="0" err="1" smtClean="0"/>
              <a:t>không</a:t>
            </a:r>
            <a:r>
              <a:rPr lang="en-US" b="0" dirty="0" smtClean="0"/>
              <a:t> </a:t>
            </a:r>
            <a:r>
              <a:rPr lang="en-US" b="0" dirty="0" err="1" smtClean="0"/>
              <a:t>chính</a:t>
            </a:r>
            <a:r>
              <a:rPr lang="en-US" b="0" dirty="0" smtClean="0"/>
              <a:t> </a:t>
            </a:r>
            <a:r>
              <a:rPr lang="en-US" b="0" dirty="0" err="1" smtClean="0"/>
              <a:t>chính</a:t>
            </a:r>
            <a:r>
              <a:rPr lang="en-US" b="0" dirty="0" smtClean="0"/>
              <a:t> </a:t>
            </a:r>
            <a:r>
              <a:rPr lang="en-US" b="0" dirty="0" err="1" smtClean="0"/>
              <a:t>xác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Chức</a:t>
            </a:r>
            <a:r>
              <a:rPr lang="en-US" b="0" dirty="0" smtClean="0"/>
              <a:t> </a:t>
            </a:r>
            <a:r>
              <a:rPr lang="en-US" b="0" dirty="0" err="1" smtClean="0"/>
              <a:t>năng</a:t>
            </a:r>
            <a:r>
              <a:rPr lang="en-US" b="0" dirty="0" smtClean="0"/>
              <a:t> </a:t>
            </a:r>
            <a:r>
              <a:rPr lang="en-US" b="0" dirty="0" err="1" smtClean="0"/>
              <a:t>hiển</a:t>
            </a:r>
            <a:r>
              <a:rPr lang="en-US" b="0" dirty="0" smtClean="0"/>
              <a:t> </a:t>
            </a:r>
            <a:r>
              <a:rPr lang="en-US" b="0" dirty="0" err="1" smtClean="0"/>
              <a:t>thị</a:t>
            </a:r>
            <a:r>
              <a:rPr lang="en-US" b="0" dirty="0" smtClean="0"/>
              <a:t> </a:t>
            </a:r>
            <a:r>
              <a:rPr lang="en-US" b="0" dirty="0" err="1" smtClean="0"/>
              <a:t>hiện</a:t>
            </a:r>
            <a:r>
              <a:rPr lang="en-US" b="0" dirty="0" smtClean="0"/>
              <a:t> </a:t>
            </a:r>
            <a:r>
              <a:rPr lang="en-US" b="0" dirty="0" err="1" smtClean="0"/>
              <a:t>trạng</a:t>
            </a:r>
            <a:r>
              <a:rPr lang="en-US" b="0" dirty="0" smtClean="0"/>
              <a:t>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thông</a:t>
            </a:r>
            <a:r>
              <a:rPr lang="en-US" b="0" dirty="0" smtClean="0"/>
              <a:t> </a:t>
            </a:r>
            <a:r>
              <a:rPr lang="en-US" b="0" dirty="0" err="1" smtClean="0"/>
              <a:t>hiện</a:t>
            </a:r>
            <a:r>
              <a:rPr lang="en-US" b="0" dirty="0" smtClean="0"/>
              <a:t> </a:t>
            </a:r>
            <a:r>
              <a:rPr lang="en-US" b="0" dirty="0" err="1" smtClean="0"/>
              <a:t>tại</a:t>
            </a:r>
            <a:r>
              <a:rPr lang="en-US" b="0" dirty="0" smtClean="0"/>
              <a:t> </a:t>
            </a:r>
            <a:r>
              <a:rPr lang="en-US" b="0" dirty="0" err="1" smtClean="0"/>
              <a:t>tốc</a:t>
            </a:r>
            <a:r>
              <a:rPr lang="en-US" b="0" dirty="0" smtClean="0"/>
              <a:t> </a:t>
            </a:r>
            <a:r>
              <a:rPr lang="en-US" b="0" dirty="0" err="1" smtClean="0"/>
              <a:t>độ</a:t>
            </a:r>
            <a:r>
              <a:rPr lang="en-US" b="0" dirty="0" smtClean="0"/>
              <a:t> </a:t>
            </a:r>
            <a:r>
              <a:rPr lang="en-US" b="0" dirty="0" err="1" smtClean="0"/>
              <a:t>xử</a:t>
            </a:r>
            <a:r>
              <a:rPr lang="en-US" b="0" dirty="0" smtClean="0"/>
              <a:t> </a:t>
            </a:r>
            <a:r>
              <a:rPr lang="en-US" b="0" dirty="0" err="1" smtClean="0"/>
              <a:t>lý</a:t>
            </a:r>
            <a:r>
              <a:rPr lang="en-US" b="0" dirty="0" smtClean="0"/>
              <a:t> </a:t>
            </a:r>
            <a:r>
              <a:rPr lang="en-US" b="0" dirty="0" err="1" smtClean="0"/>
              <a:t>còn</a:t>
            </a:r>
            <a:r>
              <a:rPr lang="en-US" b="0" dirty="0" smtClean="0"/>
              <a:t> </a:t>
            </a:r>
            <a:r>
              <a:rPr lang="en-US" b="0" dirty="0" err="1" smtClean="0"/>
              <a:t>châm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smtClean="0"/>
              <a:t>So </a:t>
            </a:r>
            <a:r>
              <a:rPr lang="en-US" b="0" dirty="0" err="1" smtClean="0"/>
              <a:t>với</a:t>
            </a:r>
            <a:r>
              <a:rPr lang="en-US" b="0" dirty="0" smtClean="0"/>
              <a:t> </a:t>
            </a:r>
            <a:r>
              <a:rPr lang="en-US" b="0" dirty="0" err="1" smtClean="0"/>
              <a:t>các</a:t>
            </a:r>
            <a:r>
              <a:rPr lang="en-US" b="0" dirty="0" smtClean="0"/>
              <a:t> </a:t>
            </a:r>
            <a:r>
              <a:rPr lang="en-US" b="0" dirty="0" err="1" smtClean="0"/>
              <a:t>phần</a:t>
            </a:r>
            <a:r>
              <a:rPr lang="en-US" b="0" dirty="0" smtClean="0"/>
              <a:t> </a:t>
            </a:r>
            <a:r>
              <a:rPr lang="en-US" b="0" dirty="0" err="1" smtClean="0"/>
              <a:t>mềm</a:t>
            </a:r>
            <a:r>
              <a:rPr lang="en-US" b="0" dirty="0" smtClean="0"/>
              <a:t> </a:t>
            </a:r>
            <a:r>
              <a:rPr lang="en-US" b="0" dirty="0" err="1" smtClean="0"/>
              <a:t>nổi</a:t>
            </a:r>
            <a:r>
              <a:rPr lang="en-US" b="0" dirty="0" smtClean="0"/>
              <a:t> </a:t>
            </a:r>
            <a:r>
              <a:rPr lang="en-US" b="0" dirty="0" err="1" smtClean="0"/>
              <a:t>tiếng</a:t>
            </a:r>
            <a:r>
              <a:rPr lang="en-US" b="0" dirty="0" smtClean="0"/>
              <a:t> </a:t>
            </a:r>
            <a:r>
              <a:rPr lang="en-US" b="0" dirty="0" err="1" smtClean="0"/>
              <a:t>thì</a:t>
            </a:r>
            <a:r>
              <a:rPr lang="en-US" b="0" dirty="0" smtClean="0"/>
              <a:t>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diện</a:t>
            </a:r>
            <a:r>
              <a:rPr lang="en-US" b="0" dirty="0" smtClean="0"/>
              <a:t> </a:t>
            </a:r>
            <a:r>
              <a:rPr lang="en-US" b="0" dirty="0" err="1" smtClean="0"/>
              <a:t>ứng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vẫn</a:t>
            </a:r>
            <a:r>
              <a:rPr lang="en-US" b="0" dirty="0" smtClean="0"/>
              <a:t> </a:t>
            </a:r>
            <a:r>
              <a:rPr lang="en-US" b="0" dirty="0" err="1" smtClean="0"/>
              <a:t>còn</a:t>
            </a:r>
            <a:r>
              <a:rPr lang="en-US" b="0" dirty="0" smtClean="0"/>
              <a:t> </a:t>
            </a:r>
            <a:r>
              <a:rPr lang="en-US" b="0" dirty="0" err="1" smtClean="0"/>
              <a:t>nhiều</a:t>
            </a:r>
            <a:r>
              <a:rPr lang="en-US" b="0" dirty="0" smtClean="0"/>
              <a:t> </a:t>
            </a:r>
            <a:r>
              <a:rPr lang="en-US" b="0" dirty="0" err="1" smtClean="0"/>
              <a:t>hạn</a:t>
            </a:r>
            <a:r>
              <a:rPr lang="en-US" b="0" dirty="0" smtClean="0"/>
              <a:t> </a:t>
            </a:r>
            <a:r>
              <a:rPr lang="en-US" b="0" dirty="0" err="1" smtClean="0"/>
              <a:t>chế</a:t>
            </a:r>
            <a:r>
              <a:rPr lang="en-US" b="0" dirty="0" smtClean="0"/>
              <a:t>.</a:t>
            </a:r>
            <a:r>
              <a:rPr lang="en-US" b="0" dirty="0" smtClean="0"/>
              <a:t>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28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00588"/>
          </a:xfrm>
        </p:spPr>
        <p:txBody>
          <a:bodyPr/>
          <a:lstStyle/>
          <a:p>
            <a:pPr marL="91440">
              <a:lnSpc>
                <a:spcPct val="150000"/>
              </a:lnSpc>
            </a:pPr>
            <a:r>
              <a:rPr lang="en-US" b="0" dirty="0" err="1" smtClean="0"/>
              <a:t>Sử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OpenStreetMap</a:t>
            </a:r>
            <a:r>
              <a:rPr lang="en-US" b="0" dirty="0" smtClean="0"/>
              <a:t> </a:t>
            </a:r>
            <a:r>
              <a:rPr lang="en-US" b="0" dirty="0" err="1" smtClean="0"/>
              <a:t>làm</a:t>
            </a:r>
            <a:r>
              <a:rPr lang="en-US" b="0" dirty="0" smtClean="0"/>
              <a:t> </a:t>
            </a:r>
            <a:r>
              <a:rPr lang="en-US" b="0" dirty="0" err="1" smtClean="0"/>
              <a:t>lớp</a:t>
            </a:r>
            <a:r>
              <a:rPr lang="en-US" b="0" dirty="0" smtClean="0"/>
              <a:t> </a:t>
            </a:r>
            <a:r>
              <a:rPr lang="en-US" b="0" dirty="0" err="1" smtClean="0"/>
              <a:t>nền</a:t>
            </a:r>
            <a:r>
              <a:rPr lang="en-US" b="0" dirty="0" smtClean="0"/>
              <a:t>.</a:t>
            </a:r>
          </a:p>
          <a:p>
            <a:pPr marL="91440">
              <a:lnSpc>
                <a:spcPct val="150000"/>
              </a:lnSpc>
            </a:pPr>
            <a:r>
              <a:rPr lang="en-US" b="0" dirty="0" err="1" smtClean="0"/>
              <a:t>Cải</a:t>
            </a:r>
            <a:r>
              <a:rPr lang="en-US" b="0" dirty="0" smtClean="0"/>
              <a:t> </a:t>
            </a:r>
            <a:r>
              <a:rPr lang="en-US" b="0" dirty="0" err="1" smtClean="0"/>
              <a:t>thiện</a:t>
            </a:r>
            <a:r>
              <a:rPr lang="en-US" b="0" dirty="0" smtClean="0"/>
              <a:t> </a:t>
            </a:r>
            <a:r>
              <a:rPr lang="en-US" b="0" dirty="0" err="1" smtClean="0"/>
              <a:t>tốc</a:t>
            </a:r>
            <a:r>
              <a:rPr lang="en-US" b="0" dirty="0" smtClean="0"/>
              <a:t> </a:t>
            </a:r>
            <a:r>
              <a:rPr lang="en-US" b="0" dirty="0" err="1" smtClean="0"/>
              <a:t>độ</a:t>
            </a:r>
            <a:r>
              <a:rPr lang="en-US" b="0" dirty="0" smtClean="0"/>
              <a:t> </a:t>
            </a:r>
            <a:r>
              <a:rPr lang="en-US" b="0" dirty="0" err="1" smtClean="0"/>
              <a:t>ứng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bằng</a:t>
            </a:r>
            <a:r>
              <a:rPr lang="en-US" b="0" dirty="0" smtClean="0"/>
              <a:t> </a:t>
            </a:r>
            <a:r>
              <a:rPr lang="en-US" b="0" dirty="0" err="1" smtClean="0"/>
              <a:t>sử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hình</a:t>
            </a:r>
            <a:r>
              <a:rPr lang="en-US" b="0" dirty="0" smtClean="0"/>
              <a:t> </a:t>
            </a:r>
            <a:r>
              <a:rPr lang="en-US" b="0" dirty="0" err="1" smtClean="0"/>
              <a:t>ảnh</a:t>
            </a:r>
            <a:r>
              <a:rPr lang="en-US" b="0" dirty="0" smtClean="0"/>
              <a:t> </a:t>
            </a:r>
            <a:r>
              <a:rPr lang="en-US" b="0" dirty="0" err="1" smtClean="0"/>
              <a:t>khi</a:t>
            </a:r>
            <a:r>
              <a:rPr lang="en-US" b="0" dirty="0" smtClean="0"/>
              <a:t> </a:t>
            </a:r>
            <a:r>
              <a:rPr lang="en-US" b="0" dirty="0" err="1" smtClean="0"/>
              <a:t>vẽ</a:t>
            </a:r>
            <a:r>
              <a:rPr lang="en-US" b="0" dirty="0" smtClean="0"/>
              <a:t> </a:t>
            </a:r>
            <a:r>
              <a:rPr lang="en-US" b="0" dirty="0" err="1" smtClean="0"/>
              <a:t>lên</a:t>
            </a:r>
            <a:r>
              <a:rPr lang="en-US" b="0" dirty="0" smtClean="0"/>
              <a:t> Overlay.</a:t>
            </a:r>
          </a:p>
          <a:p>
            <a:pPr marL="91440">
              <a:lnSpc>
                <a:spcPct val="150000"/>
              </a:lnSpc>
            </a:pPr>
            <a:r>
              <a:rPr lang="en-US" b="0" dirty="0" err="1" smtClean="0"/>
              <a:t>Phát</a:t>
            </a:r>
            <a:r>
              <a:rPr lang="en-US" b="0" dirty="0" smtClean="0"/>
              <a:t> </a:t>
            </a:r>
            <a:r>
              <a:rPr lang="en-US" b="0" dirty="0" err="1" smtClean="0"/>
              <a:t>triển</a:t>
            </a:r>
            <a:r>
              <a:rPr lang="en-US" b="0" dirty="0" smtClean="0"/>
              <a:t> </a:t>
            </a:r>
            <a:r>
              <a:rPr lang="en-US" b="0" dirty="0" err="1" smtClean="0"/>
              <a:t>thêm</a:t>
            </a:r>
            <a:r>
              <a:rPr lang="en-US" b="0" dirty="0" smtClean="0"/>
              <a:t> </a:t>
            </a:r>
            <a:r>
              <a:rPr lang="en-US" b="0" dirty="0" err="1" smtClean="0"/>
              <a:t>các</a:t>
            </a:r>
            <a:r>
              <a:rPr lang="en-US" b="0" dirty="0" smtClean="0"/>
              <a:t> </a:t>
            </a:r>
            <a:r>
              <a:rPr lang="en-US" b="0" dirty="0" err="1" smtClean="0"/>
              <a:t>phiên</a:t>
            </a:r>
            <a:r>
              <a:rPr lang="en-US" b="0" dirty="0" smtClean="0"/>
              <a:t> </a:t>
            </a:r>
            <a:r>
              <a:rPr lang="en-US" b="0" dirty="0" err="1" smtClean="0"/>
              <a:t>bản</a:t>
            </a:r>
            <a:r>
              <a:rPr lang="en-US" b="0" dirty="0" smtClean="0"/>
              <a:t> </a:t>
            </a:r>
            <a:r>
              <a:rPr lang="en-US" b="0" dirty="0" err="1" smtClean="0"/>
              <a:t>cho</a:t>
            </a:r>
            <a:r>
              <a:rPr lang="en-US" b="0" dirty="0" smtClean="0"/>
              <a:t> </a:t>
            </a:r>
            <a:r>
              <a:rPr lang="en-US" b="0" dirty="0" err="1" smtClean="0"/>
              <a:t>iOS</a:t>
            </a:r>
            <a:r>
              <a:rPr lang="en-US" b="0" dirty="0" smtClean="0"/>
              <a:t> </a:t>
            </a:r>
            <a:r>
              <a:rPr lang="en-US" b="0" dirty="0" err="1" smtClean="0"/>
              <a:t>và</a:t>
            </a:r>
            <a:r>
              <a:rPr lang="en-US" b="0" dirty="0" smtClean="0"/>
              <a:t> </a:t>
            </a:r>
            <a:r>
              <a:rPr lang="en-US" b="0" dirty="0" err="1" smtClean="0"/>
              <a:t>WindowPhone</a:t>
            </a:r>
            <a:r>
              <a:rPr lang="en-US" b="0" dirty="0" smtClean="0"/>
              <a:t>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3961" y="653410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29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2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7130" y="6560936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3600" y="2590800"/>
            <a:ext cx="43476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Giới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thiệu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098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AutoNum type="arabicPeriod"/>
            </a:pP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Reto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Meier , Professional Android Application Development, Wiley Publishing , 2009.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AutoNum type="arabicPeriod"/>
            </a:pP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Google Map API version 1th , Google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Inc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,</a:t>
            </a:r>
            <a:r>
              <a:rPr lang="en-US" sz="2000" i="1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Last updated December 3, 2012.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AutoNum type="arabicPeriod"/>
            </a:pP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Thầy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Phạm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Trần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Vũ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,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Bài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giảng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đại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học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Computer Network 1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Khoa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Khoa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Học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Và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Kỹ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Thuật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Máy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Tính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ĐH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Bách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Khoa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TP.HCM, 2009.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AutoNum type="arabicPeriod"/>
            </a:pP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Jim Kurose, Keith Ross, Computer Networking: A Top Down Approach , 5</a:t>
            </a:r>
            <a:r>
              <a:rPr lang="en-US" sz="2000" baseline="30000" dirty="0">
                <a:latin typeface="Times New Roman" pitchFamily="18" charset="0"/>
                <a:ea typeface="Times New Roman"/>
                <a:cs typeface="Times New Roman" pitchFamily="18" charset="0"/>
              </a:rPr>
              <a:t>th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Edition, Addison-Wesley , April 2009.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Times New Roman"/>
              <a:buAutoNum type="arabicPeriod"/>
            </a:pP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Thầy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Lê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Ngọc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Minh ,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Bài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giảng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đại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học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môn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Hệ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Điều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Hành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,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Khoa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Khoa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Học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Và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Kỹ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Thuật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Máy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Tính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ĐH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Bách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Times New Roman"/>
                <a:cs typeface="Times New Roman" pitchFamily="18" charset="0"/>
              </a:rPr>
              <a:t>Khoa</a:t>
            </a:r>
            <a:r>
              <a:rPr lang="en-US" sz="2000" dirty="0">
                <a:latin typeface="Times New Roman" pitchFamily="18" charset="0"/>
                <a:ea typeface="Times New Roman"/>
                <a:cs typeface="Times New Roman" pitchFamily="18" charset="0"/>
              </a:rPr>
              <a:t> TP HCM.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2887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30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71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704C-922F-43F6-B663-EB871AB35571}" type="slidenum">
              <a:rPr lang="en-US" smtClean="0">
                <a:solidFill>
                  <a:srgbClr val="FFFFFF"/>
                </a:solidFill>
              </a:rPr>
              <a:pPr/>
              <a:t>31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6188" y="2209800"/>
            <a:ext cx="728596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Cảm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ơn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thầy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cô</a:t>
            </a:r>
            <a:endParaRPr lang="en-US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bạn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đã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tâm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dõi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39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0113"/>
            <a:ext cx="8229600" cy="56530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0" dirty="0" err="1" smtClean="0"/>
              <a:t>Hệ</a:t>
            </a:r>
            <a:r>
              <a:rPr lang="en-US" b="0" dirty="0" smtClean="0"/>
              <a:t> </a:t>
            </a:r>
            <a:r>
              <a:rPr lang="en-US" b="0" dirty="0" err="1" smtClean="0"/>
              <a:t>thống</a:t>
            </a:r>
            <a:r>
              <a:rPr lang="en-US" b="0" dirty="0" smtClean="0"/>
              <a:t>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thông</a:t>
            </a:r>
            <a:r>
              <a:rPr lang="en-US" b="0" dirty="0" smtClean="0"/>
              <a:t> </a:t>
            </a:r>
            <a:r>
              <a:rPr lang="en-US" b="0" dirty="0" err="1" smtClean="0"/>
              <a:t>đóng</a:t>
            </a:r>
            <a:r>
              <a:rPr lang="en-US" b="0" dirty="0" smtClean="0"/>
              <a:t> </a:t>
            </a:r>
            <a:r>
              <a:rPr lang="en-US" b="0" dirty="0" err="1" smtClean="0"/>
              <a:t>vai</a:t>
            </a:r>
            <a:r>
              <a:rPr lang="en-US" b="0" dirty="0" smtClean="0"/>
              <a:t> </a:t>
            </a:r>
            <a:r>
              <a:rPr lang="en-US" b="0" dirty="0" err="1" smtClean="0"/>
              <a:t>trò</a:t>
            </a:r>
            <a:r>
              <a:rPr lang="en-US" b="0" dirty="0" smtClean="0"/>
              <a:t> </a:t>
            </a:r>
            <a:r>
              <a:rPr lang="en-US" b="0" dirty="0" err="1" smtClean="0"/>
              <a:t>vô</a:t>
            </a:r>
            <a:r>
              <a:rPr lang="en-US" b="0" dirty="0" smtClean="0"/>
              <a:t> </a:t>
            </a:r>
            <a:r>
              <a:rPr lang="en-US" b="0" dirty="0" err="1" smtClean="0"/>
              <a:t>cùng</a:t>
            </a:r>
            <a:r>
              <a:rPr lang="en-US" b="0" dirty="0" smtClean="0"/>
              <a:t> </a:t>
            </a:r>
            <a:r>
              <a:rPr lang="en-US" b="0" dirty="0" err="1" smtClean="0"/>
              <a:t>quan</a:t>
            </a:r>
            <a:r>
              <a:rPr lang="en-US" b="0" dirty="0" smtClean="0"/>
              <a:t> </a:t>
            </a:r>
            <a:r>
              <a:rPr lang="en-US" b="0" dirty="0" err="1" smtClean="0"/>
              <a:t>trọng</a:t>
            </a:r>
            <a:r>
              <a:rPr lang="en-US" b="0" dirty="0" smtClean="0"/>
              <a:t> </a:t>
            </a:r>
            <a:r>
              <a:rPr lang="en-US" b="0" dirty="0" err="1" smtClean="0"/>
              <a:t>trong</a:t>
            </a:r>
            <a:r>
              <a:rPr lang="en-US" b="0" dirty="0" smtClean="0"/>
              <a:t> </a:t>
            </a:r>
            <a:r>
              <a:rPr lang="en-US" b="0" dirty="0" err="1" smtClean="0"/>
              <a:t>xây</a:t>
            </a:r>
            <a:r>
              <a:rPr lang="en-US" b="0" dirty="0" smtClean="0"/>
              <a:t> </a:t>
            </a:r>
            <a:r>
              <a:rPr lang="en-US" b="0" dirty="0" err="1" smtClean="0"/>
              <a:t>dựng</a:t>
            </a:r>
            <a:r>
              <a:rPr lang="en-US" b="0" dirty="0" smtClean="0"/>
              <a:t> </a:t>
            </a:r>
            <a:r>
              <a:rPr lang="en-US" b="0" dirty="0" err="1" smtClean="0"/>
              <a:t>phát</a:t>
            </a:r>
            <a:r>
              <a:rPr lang="en-US" b="0" dirty="0" smtClean="0"/>
              <a:t> </a:t>
            </a:r>
            <a:r>
              <a:rPr lang="en-US" b="0" dirty="0" err="1" smtClean="0"/>
              <a:t>triển</a:t>
            </a:r>
            <a:r>
              <a:rPr lang="en-US" b="0" dirty="0" smtClean="0"/>
              <a:t> </a:t>
            </a:r>
            <a:r>
              <a:rPr lang="en-US" b="0" dirty="0" err="1" smtClean="0"/>
              <a:t>kinh</a:t>
            </a:r>
            <a:r>
              <a:rPr lang="en-US" b="0" dirty="0" smtClean="0"/>
              <a:t> </a:t>
            </a:r>
            <a:r>
              <a:rPr lang="en-US" b="0" dirty="0" err="1" smtClean="0"/>
              <a:t>tế</a:t>
            </a:r>
            <a:r>
              <a:rPr lang="en-US" b="0" dirty="0" smtClean="0"/>
              <a:t> </a:t>
            </a:r>
            <a:r>
              <a:rPr lang="en-US" b="0" dirty="0" err="1" smtClean="0"/>
              <a:t>đất</a:t>
            </a:r>
            <a:r>
              <a:rPr lang="en-US" b="0" dirty="0" smtClean="0"/>
              <a:t> </a:t>
            </a:r>
            <a:r>
              <a:rPr lang="en-US" b="0" dirty="0" err="1" smtClean="0"/>
              <a:t>nước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Ùn</a:t>
            </a:r>
            <a:r>
              <a:rPr lang="en-US" b="0" dirty="0" smtClean="0"/>
              <a:t> </a:t>
            </a:r>
            <a:r>
              <a:rPr lang="en-US" b="0" dirty="0" err="1" smtClean="0"/>
              <a:t>tắc</a:t>
            </a:r>
            <a:r>
              <a:rPr lang="en-US" b="0" dirty="0" smtClean="0"/>
              <a:t>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thông</a:t>
            </a:r>
            <a:r>
              <a:rPr lang="en-US" b="0" dirty="0" smtClean="0"/>
              <a:t> </a:t>
            </a:r>
            <a:r>
              <a:rPr lang="en-US" b="0" dirty="0" err="1" smtClean="0"/>
              <a:t>đang</a:t>
            </a:r>
            <a:r>
              <a:rPr lang="en-US" b="0" dirty="0" smtClean="0"/>
              <a:t> </a:t>
            </a:r>
            <a:r>
              <a:rPr lang="en-US" b="0" dirty="0" err="1" smtClean="0"/>
              <a:t>là</a:t>
            </a:r>
            <a:r>
              <a:rPr lang="en-US" b="0" dirty="0" smtClean="0"/>
              <a:t> </a:t>
            </a:r>
            <a:r>
              <a:rPr lang="en-US" b="0" dirty="0" err="1" smtClean="0"/>
              <a:t>vấn</a:t>
            </a:r>
            <a:r>
              <a:rPr lang="en-US" b="0" dirty="0" smtClean="0"/>
              <a:t> </a:t>
            </a:r>
            <a:r>
              <a:rPr lang="en-US" b="0" dirty="0" err="1" smtClean="0"/>
              <a:t>nạn</a:t>
            </a:r>
            <a:r>
              <a:rPr lang="en-US" b="0" dirty="0" smtClean="0"/>
              <a:t> </a:t>
            </a:r>
            <a:r>
              <a:rPr lang="en-US" b="0" dirty="0" err="1" smtClean="0"/>
              <a:t>đối</a:t>
            </a:r>
            <a:r>
              <a:rPr lang="en-US" b="0" dirty="0" smtClean="0"/>
              <a:t> </a:t>
            </a:r>
            <a:r>
              <a:rPr lang="en-US" b="0" dirty="0" err="1" smtClean="0"/>
              <a:t>với</a:t>
            </a:r>
            <a:r>
              <a:rPr lang="en-US" b="0" dirty="0" smtClean="0"/>
              <a:t> </a:t>
            </a:r>
            <a:r>
              <a:rPr lang="en-US" b="0" dirty="0" err="1" smtClean="0"/>
              <a:t>các</a:t>
            </a:r>
            <a:r>
              <a:rPr lang="en-US" b="0" dirty="0" smtClean="0"/>
              <a:t> </a:t>
            </a:r>
            <a:r>
              <a:rPr lang="en-US" b="0" dirty="0" err="1" smtClean="0"/>
              <a:t>thành</a:t>
            </a:r>
            <a:r>
              <a:rPr lang="en-US" b="0" dirty="0" smtClean="0"/>
              <a:t> </a:t>
            </a:r>
            <a:r>
              <a:rPr lang="en-US" b="0" dirty="0" err="1" smtClean="0"/>
              <a:t>phố</a:t>
            </a:r>
            <a:r>
              <a:rPr lang="en-US" b="0" dirty="0" smtClean="0"/>
              <a:t> </a:t>
            </a:r>
            <a:r>
              <a:rPr lang="en-US" b="0" dirty="0" err="1" smtClean="0"/>
              <a:t>lớn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Hậu</a:t>
            </a:r>
            <a:r>
              <a:rPr lang="en-US" b="0" dirty="0" smtClean="0"/>
              <a:t> </a:t>
            </a:r>
            <a:r>
              <a:rPr lang="en-US" b="0" dirty="0" err="1" smtClean="0"/>
              <a:t>quả</a:t>
            </a:r>
            <a:r>
              <a:rPr lang="en-US" b="0" dirty="0" smtClean="0"/>
              <a:t> </a:t>
            </a:r>
            <a:r>
              <a:rPr lang="en-US" b="0" dirty="0" err="1" smtClean="0"/>
              <a:t>của</a:t>
            </a:r>
            <a:r>
              <a:rPr lang="en-US" b="0" dirty="0" smtClean="0"/>
              <a:t> </a:t>
            </a:r>
            <a:r>
              <a:rPr lang="en-US" b="0" dirty="0" err="1" smtClean="0"/>
              <a:t>ùn</a:t>
            </a:r>
            <a:r>
              <a:rPr lang="en-US" b="0" dirty="0" smtClean="0"/>
              <a:t> </a:t>
            </a:r>
            <a:r>
              <a:rPr lang="en-US" b="0" dirty="0" err="1" smtClean="0"/>
              <a:t>tắc</a:t>
            </a:r>
            <a:r>
              <a:rPr lang="en-US" b="0" dirty="0" smtClean="0"/>
              <a:t>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thông</a:t>
            </a:r>
            <a:r>
              <a:rPr lang="en-US" b="0" dirty="0" smtClean="0"/>
              <a:t> </a:t>
            </a:r>
            <a:r>
              <a:rPr lang="en-US" b="0" dirty="0" err="1" smtClean="0"/>
              <a:t>là</a:t>
            </a:r>
            <a:r>
              <a:rPr lang="en-US" b="0" dirty="0" smtClean="0"/>
              <a:t> </a:t>
            </a:r>
            <a:r>
              <a:rPr lang="en-US" b="0" dirty="0" err="1" smtClean="0"/>
              <a:t>gây</a:t>
            </a:r>
            <a:r>
              <a:rPr lang="en-US" b="0" dirty="0" smtClean="0"/>
              <a:t> </a:t>
            </a:r>
            <a:r>
              <a:rPr lang="en-US" b="0" dirty="0" err="1" smtClean="0"/>
              <a:t>lãng</a:t>
            </a:r>
            <a:r>
              <a:rPr lang="en-US" b="0" dirty="0" smtClean="0"/>
              <a:t> </a:t>
            </a:r>
            <a:r>
              <a:rPr lang="en-US" b="0" dirty="0" err="1" smtClean="0"/>
              <a:t>phí</a:t>
            </a:r>
            <a:r>
              <a:rPr lang="en-US" b="0" dirty="0" smtClean="0"/>
              <a:t> </a:t>
            </a:r>
            <a:r>
              <a:rPr lang="en-US" b="0" dirty="0" err="1" smtClean="0"/>
              <a:t>thời</a:t>
            </a:r>
            <a:r>
              <a:rPr lang="en-US" b="0" dirty="0" smtClean="0"/>
              <a:t> </a:t>
            </a:r>
            <a:r>
              <a:rPr lang="en-US" b="0" dirty="0" err="1" smtClean="0"/>
              <a:t>gian</a:t>
            </a:r>
            <a:r>
              <a:rPr lang="en-US" b="0" dirty="0" smtClean="0"/>
              <a:t> </a:t>
            </a:r>
            <a:r>
              <a:rPr lang="en-US" b="0" dirty="0" err="1" smtClean="0"/>
              <a:t>tiền</a:t>
            </a:r>
            <a:r>
              <a:rPr lang="en-US" b="0" dirty="0" smtClean="0"/>
              <a:t> </a:t>
            </a:r>
            <a:r>
              <a:rPr lang="en-US" b="0" dirty="0" err="1" smtClean="0"/>
              <a:t>bạc</a:t>
            </a:r>
            <a:r>
              <a:rPr lang="en-US" b="0" dirty="0" smtClean="0"/>
              <a:t> …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Giải</a:t>
            </a:r>
            <a:r>
              <a:rPr lang="en-US" b="0" dirty="0" smtClean="0"/>
              <a:t> </a:t>
            </a:r>
            <a:r>
              <a:rPr lang="en-US" b="0" dirty="0" err="1" smtClean="0"/>
              <a:t>quyết</a:t>
            </a:r>
            <a:r>
              <a:rPr lang="en-US" b="0" dirty="0" smtClean="0"/>
              <a:t> </a:t>
            </a:r>
            <a:r>
              <a:rPr lang="en-US" b="0" dirty="0" err="1" smtClean="0"/>
              <a:t>bài</a:t>
            </a:r>
            <a:r>
              <a:rPr lang="en-US" b="0" dirty="0" smtClean="0"/>
              <a:t> </a:t>
            </a:r>
            <a:r>
              <a:rPr lang="en-US" b="0" dirty="0" err="1" smtClean="0"/>
              <a:t>toán</a:t>
            </a:r>
            <a:r>
              <a:rPr lang="en-US" b="0" dirty="0" smtClean="0"/>
              <a:t> </a:t>
            </a:r>
            <a:r>
              <a:rPr lang="en-US" b="0" dirty="0" err="1" smtClean="0"/>
              <a:t>kẹt</a:t>
            </a:r>
            <a:r>
              <a:rPr lang="en-US" b="0" dirty="0" smtClean="0"/>
              <a:t> </a:t>
            </a:r>
            <a:r>
              <a:rPr lang="en-US" b="0" dirty="0" err="1" smtClean="0"/>
              <a:t>xe</a:t>
            </a:r>
            <a:r>
              <a:rPr lang="en-US" b="0" dirty="0" smtClean="0"/>
              <a:t> </a:t>
            </a:r>
            <a:r>
              <a:rPr lang="en-US" b="0" dirty="0" err="1" smtClean="0"/>
              <a:t>là</a:t>
            </a:r>
            <a:r>
              <a:rPr lang="en-US" b="0" dirty="0" smtClean="0"/>
              <a:t> </a:t>
            </a:r>
            <a:r>
              <a:rPr lang="en-US" b="0" dirty="0" err="1" smtClean="0"/>
              <a:t>cấp</a:t>
            </a:r>
            <a:r>
              <a:rPr lang="en-US" b="0" dirty="0" smtClean="0"/>
              <a:t> </a:t>
            </a:r>
            <a:r>
              <a:rPr lang="en-US" b="0" dirty="0" err="1" smtClean="0"/>
              <a:t>thiết</a:t>
            </a:r>
            <a:r>
              <a:rPr lang="en-US" b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37325"/>
            <a:ext cx="10668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4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74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err="1" smtClean="0"/>
              <a:t>Hệ</a:t>
            </a:r>
            <a:r>
              <a:rPr lang="en-US" b="0" dirty="0" smtClean="0"/>
              <a:t> </a:t>
            </a:r>
            <a:r>
              <a:rPr lang="en-US" b="0" dirty="0" err="1" smtClean="0"/>
              <a:t>thống</a:t>
            </a:r>
            <a:r>
              <a:rPr lang="en-US" b="0" dirty="0" smtClean="0"/>
              <a:t> “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b="0" dirty="0" smtClean="0"/>
              <a:t>” :</a:t>
            </a:r>
            <a:endParaRPr lang="en-US" b="0" dirty="0"/>
          </a:p>
          <a:p>
            <a:pPr>
              <a:lnSpc>
                <a:spcPct val="150000"/>
              </a:lnSpc>
            </a:pPr>
            <a:r>
              <a:rPr lang="en-US" b="0" dirty="0" err="1" smtClean="0"/>
              <a:t>Hiển</a:t>
            </a:r>
            <a:r>
              <a:rPr lang="en-US" b="0" dirty="0" smtClean="0"/>
              <a:t> </a:t>
            </a:r>
            <a:r>
              <a:rPr lang="en-US" b="0" dirty="0" err="1" smtClean="0"/>
              <a:t>thị</a:t>
            </a:r>
            <a:r>
              <a:rPr lang="en-US" b="0" dirty="0" smtClean="0"/>
              <a:t> </a:t>
            </a:r>
            <a:r>
              <a:rPr lang="en-US" b="0" dirty="0" err="1" smtClean="0"/>
              <a:t>hiện</a:t>
            </a:r>
            <a:r>
              <a:rPr lang="en-US" b="0" dirty="0"/>
              <a:t> </a:t>
            </a:r>
            <a:r>
              <a:rPr lang="en-US" b="0" dirty="0" err="1" smtClean="0"/>
              <a:t>trạng</a:t>
            </a:r>
            <a:r>
              <a:rPr lang="en-US" b="0" dirty="0" smtClean="0"/>
              <a:t>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thông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Dự</a:t>
            </a:r>
            <a:r>
              <a:rPr lang="en-US" b="0" dirty="0" smtClean="0"/>
              <a:t> </a:t>
            </a:r>
            <a:r>
              <a:rPr lang="en-US" b="0" dirty="0" err="1" smtClean="0"/>
              <a:t>báo</a:t>
            </a:r>
            <a:r>
              <a:rPr lang="en-US" b="0" dirty="0" smtClean="0"/>
              <a:t> </a:t>
            </a:r>
            <a:r>
              <a:rPr lang="en-US" b="0" dirty="0" err="1" smtClean="0"/>
              <a:t>kẹt</a:t>
            </a:r>
            <a:r>
              <a:rPr lang="en-US" b="0" dirty="0" smtClean="0"/>
              <a:t> </a:t>
            </a:r>
            <a:r>
              <a:rPr lang="en-US" b="0" dirty="0" err="1" smtClean="0"/>
              <a:t>xe</a:t>
            </a:r>
            <a:r>
              <a:rPr lang="en-US" b="0" dirty="0" smtClean="0"/>
              <a:t> </a:t>
            </a:r>
            <a:r>
              <a:rPr lang="en-US" b="0" dirty="0" err="1" smtClean="0"/>
              <a:t>trong</a:t>
            </a:r>
            <a:r>
              <a:rPr lang="en-US" b="0" dirty="0" smtClean="0"/>
              <a:t> </a:t>
            </a:r>
            <a:r>
              <a:rPr lang="en-US" b="0" dirty="0" err="1" smtClean="0"/>
              <a:t>thời</a:t>
            </a:r>
            <a:r>
              <a:rPr lang="en-US" b="0" dirty="0" smtClean="0"/>
              <a:t> </a:t>
            </a:r>
            <a:r>
              <a:rPr lang="en-US" b="0" dirty="0" err="1" smtClean="0"/>
              <a:t>gian</a:t>
            </a:r>
            <a:r>
              <a:rPr lang="en-US" b="0" dirty="0" smtClean="0"/>
              <a:t> </a:t>
            </a:r>
            <a:r>
              <a:rPr lang="en-US" b="0" dirty="0" err="1" smtClean="0"/>
              <a:t>gần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Tìm</a:t>
            </a:r>
            <a:r>
              <a:rPr lang="en-US" b="0" dirty="0" smtClean="0"/>
              <a:t>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đi</a:t>
            </a:r>
            <a:r>
              <a:rPr lang="en-US" b="0" dirty="0" smtClean="0"/>
              <a:t> </a:t>
            </a:r>
            <a:r>
              <a:rPr lang="en-US" b="0" dirty="0" err="1" smtClean="0"/>
              <a:t>với</a:t>
            </a:r>
            <a:r>
              <a:rPr lang="en-US" b="0" dirty="0" smtClean="0"/>
              <a:t> </a:t>
            </a:r>
            <a:r>
              <a:rPr lang="en-US" b="0" dirty="0" err="1" smtClean="0"/>
              <a:t>thời</a:t>
            </a:r>
            <a:r>
              <a:rPr lang="en-US" b="0" dirty="0" smtClean="0"/>
              <a:t> </a:t>
            </a:r>
            <a:r>
              <a:rPr lang="en-US" b="0" dirty="0" err="1" smtClean="0"/>
              <a:t>gian</a:t>
            </a:r>
            <a:r>
              <a:rPr lang="en-US" b="0" dirty="0" smtClean="0"/>
              <a:t> </a:t>
            </a:r>
            <a:r>
              <a:rPr lang="en-US" b="0" dirty="0" err="1" smtClean="0"/>
              <a:t>ngắn</a:t>
            </a:r>
            <a:r>
              <a:rPr lang="en-US" b="0" dirty="0" smtClean="0"/>
              <a:t> </a:t>
            </a:r>
            <a:r>
              <a:rPr lang="en-US" b="0" dirty="0" err="1" smtClean="0"/>
              <a:t>nhất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Hiển</a:t>
            </a:r>
            <a:r>
              <a:rPr lang="en-US" b="0" dirty="0" smtClean="0"/>
              <a:t> </a:t>
            </a:r>
            <a:r>
              <a:rPr lang="en-US" b="0" dirty="0" err="1" smtClean="0"/>
              <a:t>thị</a:t>
            </a:r>
            <a:r>
              <a:rPr lang="en-US" b="0" dirty="0" smtClean="0"/>
              <a:t>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đi</a:t>
            </a:r>
            <a:r>
              <a:rPr lang="en-US" b="0" dirty="0" smtClean="0"/>
              <a:t> </a:t>
            </a:r>
            <a:r>
              <a:rPr lang="en-US" b="0" dirty="0" err="1" smtClean="0"/>
              <a:t>của</a:t>
            </a:r>
            <a:r>
              <a:rPr lang="en-US" b="0" dirty="0" smtClean="0"/>
              <a:t> </a:t>
            </a:r>
            <a:r>
              <a:rPr lang="en-US" b="0" dirty="0" err="1" smtClean="0"/>
              <a:t>người</a:t>
            </a:r>
            <a:r>
              <a:rPr lang="en-US" b="0" dirty="0" smtClean="0"/>
              <a:t> </a:t>
            </a:r>
            <a:r>
              <a:rPr lang="en-US" b="0" dirty="0" err="1" smtClean="0"/>
              <a:t>dùng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smtClean="0"/>
              <a:t>Website </a:t>
            </a:r>
            <a:r>
              <a:rPr lang="en-US" b="0" dirty="0" err="1" smtClean="0"/>
              <a:t>theo</a:t>
            </a:r>
            <a:r>
              <a:rPr lang="en-US" b="0" dirty="0" smtClean="0"/>
              <a:t> </a:t>
            </a:r>
            <a:r>
              <a:rPr lang="en-US" b="0" dirty="0" err="1" smtClean="0"/>
              <a:t>dõi</a:t>
            </a:r>
            <a:r>
              <a:rPr lang="en-US" b="0" dirty="0" smtClean="0"/>
              <a:t> </a:t>
            </a:r>
            <a:r>
              <a:rPr lang="en-US" b="0" dirty="0" err="1" smtClean="0"/>
              <a:t>hiện</a:t>
            </a:r>
            <a:r>
              <a:rPr lang="en-US" b="0" dirty="0" smtClean="0"/>
              <a:t> </a:t>
            </a:r>
            <a:r>
              <a:rPr lang="en-US" b="0" dirty="0" err="1" smtClean="0"/>
              <a:t>trạng</a:t>
            </a:r>
            <a:r>
              <a:rPr lang="en-US" b="0" dirty="0" smtClean="0"/>
              <a:t>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thông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Định</a:t>
            </a:r>
            <a:r>
              <a:rPr lang="en-US" b="0" dirty="0" smtClean="0"/>
              <a:t> </a:t>
            </a:r>
            <a:r>
              <a:rPr lang="en-US" b="0" dirty="0" err="1" smtClean="0"/>
              <a:t>vị</a:t>
            </a:r>
            <a:r>
              <a:rPr lang="en-US" b="0" dirty="0" smtClean="0"/>
              <a:t> </a:t>
            </a:r>
            <a:r>
              <a:rPr lang="en-US" b="0" dirty="0" err="1" smtClean="0"/>
              <a:t>người</a:t>
            </a:r>
            <a:r>
              <a:rPr lang="en-US" b="0" dirty="0" smtClean="0"/>
              <a:t> </a:t>
            </a:r>
            <a:r>
              <a:rPr lang="en-US" b="0" dirty="0" err="1" smtClean="0"/>
              <a:t>dùng</a:t>
            </a:r>
            <a:r>
              <a:rPr lang="en-US" b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704C-922F-43F6-B663-EB871AB35571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6912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6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990600"/>
            <a:ext cx="6248401" cy="403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0600" y="5410200"/>
            <a:ext cx="6551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Đề</a:t>
            </a:r>
            <a:r>
              <a:rPr lang="en-US" sz="2400" dirty="0" smtClean="0"/>
              <a:t>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Module </a:t>
            </a:r>
            <a:r>
              <a:rPr lang="en-US" sz="2400" dirty="0" err="1" smtClean="0"/>
              <a:t>Hiển</a:t>
            </a:r>
            <a:r>
              <a:rPr lang="en-US" sz="2400" dirty="0" smtClean="0"/>
              <a:t> </a:t>
            </a:r>
            <a:r>
              <a:rPr lang="en-US" sz="2400" dirty="0" err="1" smtClean="0"/>
              <a:t>Thị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7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2482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Module “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”.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: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Xây</a:t>
            </a:r>
            <a:r>
              <a:rPr lang="en-US" b="0" dirty="0" smtClean="0"/>
              <a:t> </a:t>
            </a:r>
            <a:r>
              <a:rPr lang="en-US" b="0" dirty="0" err="1" smtClean="0"/>
              <a:t>dựng</a:t>
            </a:r>
            <a:r>
              <a:rPr lang="en-US" b="0" dirty="0" smtClean="0"/>
              <a:t> </a:t>
            </a:r>
            <a:r>
              <a:rPr lang="en-US" b="0" dirty="0" err="1" smtClean="0"/>
              <a:t>ứng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cho</a:t>
            </a:r>
            <a:r>
              <a:rPr lang="en-US" b="0" dirty="0" smtClean="0"/>
              <a:t> smartphone </a:t>
            </a:r>
            <a:r>
              <a:rPr lang="en-US" b="0" dirty="0" err="1" smtClean="0"/>
              <a:t>chạy</a:t>
            </a:r>
            <a:r>
              <a:rPr lang="en-US" b="0" dirty="0" smtClean="0"/>
              <a:t> Android.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Hiển</a:t>
            </a:r>
            <a:r>
              <a:rPr lang="en-US" b="0" dirty="0" smtClean="0"/>
              <a:t> </a:t>
            </a:r>
            <a:r>
              <a:rPr lang="en-US" b="0" dirty="0" err="1" smtClean="0"/>
              <a:t>thị</a:t>
            </a:r>
            <a:r>
              <a:rPr lang="en-US" b="0" dirty="0" smtClean="0"/>
              <a:t> </a:t>
            </a:r>
            <a:r>
              <a:rPr lang="en-US" b="0" dirty="0" err="1" smtClean="0"/>
              <a:t>dữ</a:t>
            </a:r>
            <a:r>
              <a:rPr lang="en-US" b="0" dirty="0" smtClean="0"/>
              <a:t> </a:t>
            </a:r>
            <a:r>
              <a:rPr lang="en-US" b="0" dirty="0" err="1" smtClean="0"/>
              <a:t>liệu</a:t>
            </a:r>
            <a:r>
              <a:rPr lang="en-US" b="0" dirty="0" smtClean="0"/>
              <a:t>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thông</a:t>
            </a:r>
            <a:r>
              <a:rPr lang="en-US" b="0" dirty="0" smtClean="0"/>
              <a:t> </a:t>
            </a:r>
            <a:r>
              <a:rPr lang="en-US" b="0" dirty="0" err="1" smtClean="0"/>
              <a:t>cho</a:t>
            </a:r>
            <a:r>
              <a:rPr lang="en-US" b="0" dirty="0" smtClean="0"/>
              <a:t> </a:t>
            </a:r>
            <a:r>
              <a:rPr lang="en-US" b="0" dirty="0" err="1" smtClean="0"/>
              <a:t>người</a:t>
            </a:r>
            <a:r>
              <a:rPr lang="en-US" b="0" dirty="0" smtClean="0"/>
              <a:t> </a:t>
            </a:r>
            <a:r>
              <a:rPr lang="en-US" b="0" dirty="0" err="1" smtClean="0"/>
              <a:t>dùng</a:t>
            </a:r>
            <a:r>
              <a:rPr lang="en-US" b="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Ứng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kết</a:t>
            </a:r>
            <a:r>
              <a:rPr lang="en-US" b="0" dirty="0" smtClean="0"/>
              <a:t> </a:t>
            </a:r>
            <a:r>
              <a:rPr lang="en-US" b="0" dirty="0" err="1" smtClean="0"/>
              <a:t>nối</a:t>
            </a:r>
            <a:r>
              <a:rPr lang="en-US" b="0" dirty="0" smtClean="0"/>
              <a:t> </a:t>
            </a:r>
            <a:r>
              <a:rPr lang="en-US" b="0" dirty="0" err="1" smtClean="0"/>
              <a:t>được</a:t>
            </a:r>
            <a:r>
              <a:rPr lang="en-US" b="0" dirty="0" smtClean="0"/>
              <a:t> </a:t>
            </a:r>
            <a:r>
              <a:rPr lang="en-US" b="0" dirty="0" err="1" smtClean="0"/>
              <a:t>với</a:t>
            </a:r>
            <a:r>
              <a:rPr lang="en-US" b="0" dirty="0" smtClean="0"/>
              <a:t> server.</a:t>
            </a:r>
          </a:p>
          <a:p>
            <a:pPr>
              <a:lnSpc>
                <a:spcPct val="150000"/>
              </a:lnSpc>
            </a:pPr>
            <a:r>
              <a:rPr lang="en-US" b="0" dirty="0" err="1" smtClean="0"/>
              <a:t>Ứng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thân</a:t>
            </a:r>
            <a:r>
              <a:rPr lang="en-US" b="0" dirty="0" smtClean="0"/>
              <a:t> </a:t>
            </a:r>
            <a:r>
              <a:rPr lang="en-US" b="0" dirty="0" err="1" smtClean="0"/>
              <a:t>thiện</a:t>
            </a:r>
            <a:r>
              <a:rPr lang="en-US" b="0" dirty="0" smtClean="0"/>
              <a:t> </a:t>
            </a:r>
            <a:r>
              <a:rPr lang="en-US" b="0" dirty="0" err="1" smtClean="0"/>
              <a:t>với</a:t>
            </a:r>
            <a:r>
              <a:rPr lang="en-US" b="0" dirty="0" smtClean="0"/>
              <a:t> </a:t>
            </a:r>
            <a:r>
              <a:rPr lang="en-US" b="0" dirty="0" err="1" smtClean="0"/>
              <a:t>người</a:t>
            </a:r>
            <a:r>
              <a:rPr lang="en-US" b="0" dirty="0" smtClean="0"/>
              <a:t> </a:t>
            </a:r>
            <a:r>
              <a:rPr lang="en-US" b="0" dirty="0" err="1" smtClean="0"/>
              <a:t>dùng</a:t>
            </a:r>
            <a:r>
              <a:rPr lang="en-US" b="0" dirty="0" smtClean="0"/>
              <a:t> </a:t>
            </a:r>
            <a:r>
              <a:rPr lang="en-US" b="0" dirty="0" err="1" smtClean="0"/>
              <a:t>và</a:t>
            </a:r>
            <a:r>
              <a:rPr lang="en-US" b="0" dirty="0" smtClean="0"/>
              <a:t> </a:t>
            </a:r>
            <a:r>
              <a:rPr lang="en-US" b="0" dirty="0" err="1" smtClean="0"/>
              <a:t>tương</a:t>
            </a:r>
            <a:r>
              <a:rPr lang="en-US" b="0" dirty="0" smtClean="0"/>
              <a:t> </a:t>
            </a:r>
            <a:r>
              <a:rPr lang="en-US" b="0" dirty="0" err="1" smtClean="0"/>
              <a:t>thích</a:t>
            </a:r>
            <a:r>
              <a:rPr lang="en-US" b="0" dirty="0" smtClean="0"/>
              <a:t> </a:t>
            </a:r>
            <a:r>
              <a:rPr lang="en-US" b="0" dirty="0" err="1" smtClean="0"/>
              <a:t>được</a:t>
            </a:r>
            <a:r>
              <a:rPr lang="en-US" b="0" dirty="0" smtClean="0"/>
              <a:t> </a:t>
            </a:r>
            <a:r>
              <a:rPr lang="en-US" b="0" dirty="0" err="1" smtClean="0"/>
              <a:t>với</a:t>
            </a:r>
            <a:r>
              <a:rPr lang="en-US" b="0" dirty="0" smtClean="0"/>
              <a:t> </a:t>
            </a:r>
            <a:r>
              <a:rPr lang="en-US" b="0" dirty="0" err="1" smtClean="0"/>
              <a:t>nhiều</a:t>
            </a:r>
            <a:r>
              <a:rPr lang="en-US" b="0" dirty="0" smtClean="0"/>
              <a:t> smartphone.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7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8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244874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304800" y="3233670"/>
            <a:ext cx="2133600" cy="16431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91522" y="5316414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49" y="914400"/>
            <a:ext cx="2609152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24400" y="53036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9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1814" y="6537325"/>
            <a:ext cx="2133600" cy="320675"/>
          </a:xfrm>
        </p:spPr>
        <p:txBody>
          <a:bodyPr/>
          <a:lstStyle/>
          <a:p>
            <a:fld id="{FCA6704C-922F-43F6-B663-EB871AB35571}" type="slidenum">
              <a:rPr lang="en-US" b="1" smtClean="0">
                <a:solidFill>
                  <a:schemeClr val="tx1"/>
                </a:solidFill>
              </a:rPr>
              <a:pPr/>
              <a:t>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5488339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hện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95169" y="5505096"/>
            <a:ext cx="27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kẹt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endParaRPr lang="en-US" dirty="0"/>
          </a:p>
        </p:txBody>
      </p:sp>
      <p:pic>
        <p:nvPicPr>
          <p:cNvPr id="9" name="Content Placeholder 8" descr="C:\Users\DucNguyen\Desktop\SnapCrab_NoName_2012-12-15_15-18-58_No-00.png"/>
          <p:cNvPicPr>
            <a:picLocks noGrp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22" y="762000"/>
            <a:ext cx="3075678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95" y="838201"/>
            <a:ext cx="2916197" cy="4465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08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2B166E"/>
      </a:dk1>
      <a:lt1>
        <a:srgbClr val="FFFFFF"/>
      </a:lt1>
      <a:dk2>
        <a:srgbClr val="1640B6"/>
      </a:dk2>
      <a:lt2>
        <a:srgbClr val="B2B2B2"/>
      </a:lt2>
      <a:accent1>
        <a:srgbClr val="48BDEC"/>
      </a:accent1>
      <a:accent2>
        <a:srgbClr val="EB984D"/>
      </a:accent2>
      <a:accent3>
        <a:srgbClr val="FFFFFF"/>
      </a:accent3>
      <a:accent4>
        <a:srgbClr val="23115D"/>
      </a:accent4>
      <a:accent5>
        <a:srgbClr val="B1DBF4"/>
      </a:accent5>
      <a:accent6>
        <a:srgbClr val="D58945"/>
      </a:accent6>
      <a:hlink>
        <a:srgbClr val="339966"/>
      </a:hlink>
      <a:folHlink>
        <a:srgbClr val="7E88E4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19426B"/>
        </a:dk1>
        <a:lt1>
          <a:srgbClr val="FFFFFF"/>
        </a:lt1>
        <a:dk2>
          <a:srgbClr val="008080"/>
        </a:dk2>
        <a:lt2>
          <a:srgbClr val="B2B2B2"/>
        </a:lt2>
        <a:accent1>
          <a:srgbClr val="35C9C2"/>
        </a:accent1>
        <a:accent2>
          <a:srgbClr val="398AC7"/>
        </a:accent2>
        <a:accent3>
          <a:srgbClr val="FFFFFF"/>
        </a:accent3>
        <a:accent4>
          <a:srgbClr val="14375A"/>
        </a:accent4>
        <a:accent5>
          <a:srgbClr val="AEE1DD"/>
        </a:accent5>
        <a:accent6>
          <a:srgbClr val="337DB4"/>
        </a:accent6>
        <a:hlink>
          <a:srgbClr val="CCCC00"/>
        </a:hlink>
        <a:folHlink>
          <a:srgbClr val="6D50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5095D"/>
        </a:dk1>
        <a:lt1>
          <a:srgbClr val="FFFFFF"/>
        </a:lt1>
        <a:dk2>
          <a:srgbClr val="A1537C"/>
        </a:dk2>
        <a:lt2>
          <a:srgbClr val="B2B2B2"/>
        </a:lt2>
        <a:accent1>
          <a:srgbClr val="AF8ADC"/>
        </a:accent1>
        <a:accent2>
          <a:srgbClr val="60A065"/>
        </a:accent2>
        <a:accent3>
          <a:srgbClr val="FFFFFF"/>
        </a:accent3>
        <a:accent4>
          <a:srgbClr val="1E064E"/>
        </a:accent4>
        <a:accent5>
          <a:srgbClr val="D4C4EB"/>
        </a:accent5>
        <a:accent6>
          <a:srgbClr val="56915B"/>
        </a:accent6>
        <a:hlink>
          <a:srgbClr val="8DAED9"/>
        </a:hlink>
        <a:folHlink>
          <a:srgbClr val="5974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B166E"/>
        </a:dk1>
        <a:lt1>
          <a:srgbClr val="FFFFFF"/>
        </a:lt1>
        <a:dk2>
          <a:srgbClr val="1640B6"/>
        </a:dk2>
        <a:lt2>
          <a:srgbClr val="B2B2B2"/>
        </a:lt2>
        <a:accent1>
          <a:srgbClr val="48BDEC"/>
        </a:accent1>
        <a:accent2>
          <a:srgbClr val="EB984D"/>
        </a:accent2>
        <a:accent3>
          <a:srgbClr val="FFFFFF"/>
        </a:accent3>
        <a:accent4>
          <a:srgbClr val="23115D"/>
        </a:accent4>
        <a:accent5>
          <a:srgbClr val="B1DBF4"/>
        </a:accent5>
        <a:accent6>
          <a:srgbClr val="D58945"/>
        </a:accent6>
        <a:hlink>
          <a:srgbClr val="339966"/>
        </a:hlink>
        <a:folHlink>
          <a:srgbClr val="7E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900</Words>
  <Application>Microsoft Office PowerPoint</Application>
  <PresentationFormat>On-screen Show (4:3)</PresentationFormat>
  <Paragraphs>147</Paragraphs>
  <Slides>31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sample</vt:lpstr>
      <vt:lpstr>Image</vt:lpstr>
      <vt:lpstr>Bitmap Image</vt:lpstr>
      <vt:lpstr>PowerPoint Presentation</vt:lpstr>
      <vt:lpstr>NỘI DUNG</vt:lpstr>
      <vt:lpstr>PowerPoint Presentation</vt:lpstr>
      <vt:lpstr>Hiện Trạng</vt:lpstr>
      <vt:lpstr>Giới thiệu hệ thống</vt:lpstr>
      <vt:lpstr>Giới thiệu Hệ Thống</vt:lpstr>
      <vt:lpstr>Giới thiệu đề tài</vt:lpstr>
      <vt:lpstr>Chức năng chính của ứng dụng</vt:lpstr>
      <vt:lpstr>Chức năng chính của ứng dụng</vt:lpstr>
      <vt:lpstr>PowerPoint Presentation</vt:lpstr>
      <vt:lpstr>Ứng dụng trong hệ thống</vt:lpstr>
      <vt:lpstr>Lược đồ use-case</vt:lpstr>
      <vt:lpstr>Hiển thị hiện trạng giao thông</vt:lpstr>
      <vt:lpstr>Chức năng tìm đường đi</vt:lpstr>
      <vt:lpstr>Chức năng dự báo kẹt xe</vt:lpstr>
      <vt:lpstr>Hiển thị đường đã đi</vt:lpstr>
      <vt:lpstr>PowerPoint Presentation</vt:lpstr>
      <vt:lpstr>Layout</vt:lpstr>
      <vt:lpstr>Hiển thị GoogleMap</vt:lpstr>
      <vt:lpstr>Cơ Sở Dữ Liệu</vt:lpstr>
      <vt:lpstr>Cập nhật dữ liệu theo màn hình</vt:lpstr>
      <vt:lpstr>Truy xuất dữ liệu từ DB</vt:lpstr>
      <vt:lpstr>Vẽ theo cấp độ zoom của bản đồ</vt:lpstr>
      <vt:lpstr>PowerPoint Presentation</vt:lpstr>
      <vt:lpstr>PowerPoint Presentation</vt:lpstr>
      <vt:lpstr>Kết quả đạt được</vt:lpstr>
      <vt:lpstr>Đánh giá kết quả</vt:lpstr>
      <vt:lpstr>Hạn chế</vt:lpstr>
      <vt:lpstr>Hướng phát triển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DucNguyen</dc:creator>
  <cp:lastModifiedBy>DucNguyen</cp:lastModifiedBy>
  <cp:revision>59</cp:revision>
  <dcterms:created xsi:type="dcterms:W3CDTF">2012-12-24T13:30:44Z</dcterms:created>
  <dcterms:modified xsi:type="dcterms:W3CDTF">2013-01-10T00:56:11Z</dcterms:modified>
</cp:coreProperties>
</file>